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8.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9.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4866" r:id="rId6"/>
    <p:sldMasterId id="2147484897" r:id="rId7"/>
    <p:sldMasterId id="2147484905" r:id="rId8"/>
    <p:sldMasterId id="2147484913" r:id="rId9"/>
    <p:sldMasterId id="2147484915" r:id="rId10"/>
    <p:sldMasterId id="2147484918" r:id="rId11"/>
    <p:sldMasterId id="2147484953" r:id="rId12"/>
    <p:sldMasterId id="2147484984" r:id="rId13"/>
  </p:sldMasterIdLst>
  <p:notesMasterIdLst>
    <p:notesMasterId r:id="rId29"/>
  </p:notesMasterIdLst>
  <p:handoutMasterIdLst>
    <p:handoutMasterId r:id="rId30"/>
  </p:handoutMasterIdLst>
  <p:sldIdLst>
    <p:sldId id="4797" r:id="rId14"/>
    <p:sldId id="10885" r:id="rId15"/>
    <p:sldId id="10884" r:id="rId16"/>
    <p:sldId id="10886" r:id="rId17"/>
    <p:sldId id="10878" r:id="rId18"/>
    <p:sldId id="10730" r:id="rId19"/>
    <p:sldId id="10887" r:id="rId20"/>
    <p:sldId id="10889" r:id="rId21"/>
    <p:sldId id="10890" r:id="rId22"/>
    <p:sldId id="8426" r:id="rId23"/>
    <p:sldId id="8488" r:id="rId24"/>
    <p:sldId id="10874" r:id="rId25"/>
    <p:sldId id="8489" r:id="rId26"/>
    <p:sldId id="10888" r:id="rId27"/>
    <p:sldId id="264" r:id="rId28"/>
  </p:sldIdLst>
  <p:sldSz cx="12192000" cy="6858000"/>
  <p:notesSz cx="6858000" cy="149542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8B656EC-D568-4EF7-8842-9FA1AE1192C9}">
          <p14:sldIdLst/>
        </p14:section>
        <p14:section name="Cognitive Services Overview" id="{E0DD5943-F94F-4309-8A2A-AF423174EF80}">
          <p14:sldIdLst/>
        </p14:section>
        <p14:section name="Vision" id="{74242A66-768C-4F82-9E98-7D55460B2EBE}">
          <p14:sldIdLst>
            <p14:sldId id="4797"/>
            <p14:sldId id="10885"/>
            <p14:sldId id="10884"/>
            <p14:sldId id="10886"/>
            <p14:sldId id="10878"/>
            <p14:sldId id="10730"/>
            <p14:sldId id="10887"/>
            <p14:sldId id="10889"/>
            <p14:sldId id="10890"/>
            <p14:sldId id="8426"/>
            <p14:sldId id="8488"/>
            <p14:sldId id="10874"/>
            <p14:sldId id="8489"/>
            <p14:sldId id="10888"/>
            <p14:sldId id="264"/>
          </p14:sldIdLst>
        </p14:section>
        <p14:section name="Personalizer" id="{09C7D183-DE17-4873-9C12-D4AF72BBB451}">
          <p14:sldIdLst/>
        </p14:section>
        <p14:section name="Deployment" id="{16D02446-BC11-4A35-8BC6-D52D34BA75AD}">
          <p14:sldIdLst/>
        </p14:section>
        <p14:section name="Close" id="{DFFAAFCF-B59E-470F-AF53-C390786E6DF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0228F1E-367D-B838-2F2C-02AD11BBE2D7}" name="Chris Noring" initials="CN" userId="S::chnoring@microsoft.com::928c2804-635a-48d2-ae29-4c71531545db"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14BF26DC-23ED-2FA1-F935-52F403A37B40}" name="David Smith (CDA)" initials="D(" userId="S::davidsmi@microsoft.com::e2e26018-0444-4cbe-a438-569915950e81"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005B9E"/>
    <a:srgbClr val="D83B01"/>
    <a:srgbClr val="000000"/>
    <a:srgbClr val="50E6FF"/>
    <a:srgbClr val="FEF000"/>
    <a:srgbClr val="3B2E58"/>
    <a:srgbClr val="243A5E"/>
    <a:srgbClr val="274B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96D900-32EA-4ED3-9200-9D662737DF74}" v="6" dt="2019-11-19T16:44:50.4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0"/>
    <p:restoredTop sz="80343" autoAdjust="0"/>
  </p:normalViewPr>
  <p:slideViewPr>
    <p:cSldViewPr snapToGrid="0">
      <p:cViewPr varScale="1">
        <p:scale>
          <a:sx n="69" d="100"/>
          <a:sy n="69" d="100"/>
        </p:scale>
        <p:origin x="1051" y="72"/>
      </p:cViewPr>
      <p:guideLst/>
    </p:cSldViewPr>
  </p:slideViewPr>
  <p:notesTextViewPr>
    <p:cViewPr>
      <p:scale>
        <a:sx n="1" d="1"/>
        <a:sy n="1" d="1"/>
      </p:scale>
      <p:origin x="0" y="0"/>
    </p:cViewPr>
  </p:notesTextViewPr>
  <p:notesViewPr>
    <p:cSldViewPr snapToGrid="0">
      <p:cViewPr>
        <p:scale>
          <a:sx n="400" d="100"/>
          <a:sy n="400" d="100"/>
        </p:scale>
        <p:origin x="-876" y="-1341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3/26/2021 9:32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3/26/2021 9:32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But before we do that, it's going to be helpful to dive into a bit of theory to</a:t>
            </a:r>
          </a:p>
          <a:p>
            <a:r>
              <a:rPr lang="en-US" sz="882" b="0" kern="1200" dirty="0">
                <a:solidFill>
                  <a:schemeClr val="tx1"/>
                </a:solidFill>
                <a:effectLst/>
                <a:latin typeface="Segoe UI" panose="020B0502040204020203" pitchFamily="34" charset="0"/>
                <a:ea typeface="+mn-ea"/>
                <a:cs typeface="+mn-cs"/>
              </a:rPr>
              <a:t>understand how computer vision works. Don't worry though: there will be very</a:t>
            </a:r>
          </a:p>
          <a:p>
            <a:r>
              <a:rPr lang="en-US" sz="882" b="0" kern="1200" dirty="0">
                <a:solidFill>
                  <a:schemeClr val="tx1"/>
                </a:solidFill>
                <a:effectLst/>
                <a:latin typeface="Segoe UI" panose="020B0502040204020203" pitchFamily="34" charset="0"/>
                <a:ea typeface="+mn-ea"/>
                <a:cs typeface="+mn-cs"/>
              </a:rPr>
              <a:t>little math, and understanding a bit about how computer vision works will help</a:t>
            </a:r>
          </a:p>
          <a:p>
            <a:r>
              <a:rPr lang="en-US" sz="882" b="0" kern="1200" dirty="0">
                <a:solidFill>
                  <a:schemeClr val="tx1"/>
                </a:solidFill>
                <a:effectLst/>
                <a:latin typeface="Segoe UI" panose="020B0502040204020203" pitchFamily="34" charset="0"/>
                <a:ea typeface="+mn-ea"/>
                <a:cs typeface="+mn-cs"/>
              </a:rPr>
              <a:t>us understand what can go wrong, and how to fix it.</a:t>
            </a:r>
          </a:p>
          <a:p>
            <a:br>
              <a:rPr lang="en-US" sz="882" b="0" kern="1200" dirty="0">
                <a:solidFill>
                  <a:schemeClr val="tx1"/>
                </a:solidFill>
                <a:effectLst/>
                <a:latin typeface="Segoe UI" panose="020B0502040204020203" pitchFamily="34" charset="0"/>
                <a:ea typeface="+mn-ea"/>
                <a:cs typeface="+mn-cs"/>
              </a:rPr>
            </a:br>
            <a:endParaRPr lang="en-US" sz="882" b="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3/26/2021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7887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6"/>
        <p:cNvGrpSpPr/>
        <p:nvPr/>
      </p:nvGrpSpPr>
      <p:grpSpPr>
        <a:xfrm>
          <a:off x="0" y="0"/>
          <a:ext cx="0" cy="0"/>
          <a:chOff x="0" y="0"/>
          <a:chExt cx="0" cy="0"/>
        </a:xfrm>
      </p:grpSpPr>
      <p:sp>
        <p:nvSpPr>
          <p:cNvPr id="7517" name="Google Shape;7517;g1cdb189bfb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8" name="Google Shape;7518;g1cdb189bfb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spcAft>
                <a:spcPts val="0"/>
              </a:spcAft>
            </a:pPr>
            <a:r>
              <a:rPr lang="en-US" sz="882" b="0" i="0" kern="1200" dirty="0">
                <a:solidFill>
                  <a:schemeClr val="tx1"/>
                </a:solidFill>
                <a:effectLst/>
                <a:latin typeface="Segoe UI" panose="020B0502040204020203" pitchFamily="34" charset="0"/>
                <a:ea typeface="+mn-ea"/>
                <a:cs typeface="+mn-cs"/>
              </a:rPr>
              <a:t>Let's suppose we want a new model to identify hammers and hard hats. We can pass an images of a hammer on the left, and collect the features on the right. In this case, we get 8 data vectors (one for each feature), and a binary indicator of the object type. We can repeat that for several different pictures of a hammer, and collect the data vectors and the binary indicator each time.</a:t>
            </a:r>
            <a:endParaRPr lang="en-US" sz="850" dirty="0">
              <a:latin typeface="Segoe UI"/>
              <a:cs typeface="Segoe UI"/>
            </a:endParaRPr>
          </a:p>
        </p:txBody>
      </p:sp>
    </p:spTree>
    <p:extLst>
      <p:ext uri="{BB962C8B-B14F-4D97-AF65-F5344CB8AC3E}">
        <p14:creationId xmlns:p14="http://schemas.microsoft.com/office/powerpoint/2010/main" val="2999305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6"/>
        <p:cNvGrpSpPr/>
        <p:nvPr/>
      </p:nvGrpSpPr>
      <p:grpSpPr>
        <a:xfrm>
          <a:off x="0" y="0"/>
          <a:ext cx="0" cy="0"/>
          <a:chOff x="0" y="0"/>
          <a:chExt cx="0" cy="0"/>
        </a:xfrm>
      </p:grpSpPr>
      <p:sp>
        <p:nvSpPr>
          <p:cNvPr id="7517" name="Google Shape;7517;g1cdb189bfb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8" name="Google Shape;7518;g1cdb189bfb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882" b="0" i="0" kern="1200" dirty="0">
                <a:solidFill>
                  <a:schemeClr val="tx1"/>
                </a:solidFill>
                <a:effectLst/>
                <a:latin typeface="Segoe UI" panose="020B0502040204020203" pitchFamily="34" charset="0"/>
                <a:ea typeface="+mn-ea"/>
                <a:cs typeface="+mn-cs"/>
              </a:rPr>
              <a:t>Now let's do the same with pictures of hard hats. Again, in each case, we collect 8 data vectors and a binary indicator for each image.</a:t>
            </a:r>
          </a:p>
          <a:p>
            <a:r>
              <a:rPr lang="en-US" sz="882" b="0" i="0" kern="1200" dirty="0">
                <a:solidFill>
                  <a:schemeClr val="tx1"/>
                </a:solidFill>
                <a:effectLst/>
                <a:latin typeface="Segoe UI" panose="020B0502040204020203" pitchFamily="34" charset="0"/>
                <a:ea typeface="+mn-ea"/>
                <a:cs typeface="+mn-cs"/>
              </a:rPr>
              <a:t>Put it all together, and what do you have? A collection of data vectors, each with an associated a binary outcome. If you've done any data science, you can guess what happens next: we could build a simple predictive model, like a logistic regression or a one-layer neural network, to predict the new object classifications from the features.</a:t>
            </a:r>
          </a:p>
        </p:txBody>
      </p:sp>
    </p:spTree>
    <p:extLst>
      <p:ext uri="{BB962C8B-B14F-4D97-AF65-F5344CB8AC3E}">
        <p14:creationId xmlns:p14="http://schemas.microsoft.com/office/powerpoint/2010/main" val="445195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6"/>
        <p:cNvGrpSpPr/>
        <p:nvPr/>
      </p:nvGrpSpPr>
      <p:grpSpPr>
        <a:xfrm>
          <a:off x="0" y="0"/>
          <a:ext cx="0" cy="0"/>
          <a:chOff x="0" y="0"/>
          <a:chExt cx="0" cy="0"/>
        </a:xfrm>
      </p:grpSpPr>
      <p:sp>
        <p:nvSpPr>
          <p:cNvPr id="7517" name="Google Shape;7517;g1cdb189bfb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8" name="Google Shape;7518;g1cdb189bfb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882" b="0" i="0" kern="1200" dirty="0">
                <a:solidFill>
                  <a:schemeClr val="tx1"/>
                </a:solidFill>
                <a:effectLst/>
                <a:latin typeface="Segoe UI" panose="020B0502040204020203" pitchFamily="34" charset="0"/>
                <a:ea typeface="+mn-ea"/>
                <a:cs typeface="+mn-cs"/>
              </a:rPr>
              <a:t>It turns out, this often works surprisingly well. You don't even need a lot of data -- a few dozen images will often do the trick, as long as the categories you want to predict are fairly distinct. And you don't need a lot of computing power to predict a hundred or so binary outcomes from a relatively small amount of data.</a:t>
            </a:r>
          </a:p>
          <a:p>
            <a:r>
              <a:rPr lang="en-US" sz="882" b="0" i="0" kern="1200" dirty="0">
                <a:solidFill>
                  <a:schemeClr val="tx1"/>
                </a:solidFill>
                <a:effectLst/>
                <a:latin typeface="Segoe UI" panose="020B0502040204020203" pitchFamily="34" charset="0"/>
                <a:ea typeface="+mn-ea"/>
                <a:cs typeface="+mn-cs"/>
              </a:rPr>
              <a:t>Of course, this is a toy example: you will likely want to identify more than two objects, and the underlying neural network will certainly generate many more than 8 features at its second-to-last-layer. But the principle remains: you can do this with modest new data and computing power, and it often works really well.</a:t>
            </a:r>
          </a:p>
          <a:p>
            <a:pPr marL="0" lvl="0" indent="0" rtl="0">
              <a:spcBef>
                <a:spcPts val="0"/>
              </a:spcBef>
              <a:spcAft>
                <a:spcPts val="0"/>
              </a:spcAft>
              <a:buNone/>
            </a:pPr>
            <a:endParaRPr lang="en-US" sz="850" dirty="0">
              <a:cs typeface="Segoe UI"/>
            </a:endParaRPr>
          </a:p>
        </p:txBody>
      </p:sp>
    </p:spTree>
    <p:extLst>
      <p:ext uri="{BB962C8B-B14F-4D97-AF65-F5344CB8AC3E}">
        <p14:creationId xmlns:p14="http://schemas.microsoft.com/office/powerpoint/2010/main" val="3469689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3/26/2021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634879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882" b="0" kern="1200" dirty="0">
                <a:solidFill>
                  <a:schemeClr val="tx1"/>
                </a:solidFill>
                <a:effectLst/>
                <a:latin typeface="Segoe UI" panose="020B0502040204020203" pitchFamily="34" charset="0"/>
                <a:ea typeface="+mn-ea"/>
                <a:cs typeface="+mn-cs"/>
              </a:rPr>
            </a:br>
            <a:endParaRPr lang="en-US" sz="882" b="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3/26/2021 9:32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769709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6"/>
        <p:cNvGrpSpPr/>
        <p:nvPr/>
      </p:nvGrpSpPr>
      <p:grpSpPr>
        <a:xfrm>
          <a:off x="0" y="0"/>
          <a:ext cx="0" cy="0"/>
          <a:chOff x="0" y="0"/>
          <a:chExt cx="0" cy="0"/>
        </a:xfrm>
      </p:grpSpPr>
      <p:sp>
        <p:nvSpPr>
          <p:cNvPr id="7517" name="Google Shape;7517;g1cdb189bfb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8" name="Google Shape;7518;g1cdb189bfb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882" b="0" i="0" kern="1200" dirty="0" err="1">
                <a:solidFill>
                  <a:schemeClr val="tx1"/>
                </a:solidFill>
                <a:effectLst/>
                <a:latin typeface="Segoe UI" panose="020B0502040204020203" pitchFamily="34" charset="0"/>
                <a:ea typeface="+mn-ea"/>
                <a:cs typeface="+mn-cs"/>
              </a:rPr>
              <a:t>Raodmap</a:t>
            </a:r>
            <a:endParaRPr lang="en-US" sz="882" b="0" i="0" kern="1200" dirty="0">
              <a:solidFill>
                <a:schemeClr val="tx1"/>
              </a:solidFill>
              <a:effectLst/>
              <a:latin typeface="Segoe UI" panose="020B0502040204020203" pitchFamily="34" charset="0"/>
              <a:ea typeface="+mn-ea"/>
              <a:cs typeface="+mn-cs"/>
            </a:endParaRPr>
          </a:p>
        </p:txBody>
      </p:sp>
    </p:spTree>
    <p:extLst>
      <p:ext uri="{BB962C8B-B14F-4D97-AF65-F5344CB8AC3E}">
        <p14:creationId xmlns:p14="http://schemas.microsoft.com/office/powerpoint/2010/main" val="3515868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So, now you can see why the Computer Vision API might not be the best choice for</a:t>
            </a:r>
          </a:p>
          <a:p>
            <a:r>
              <a:rPr lang="en-US" sz="882" b="0" kern="1200" dirty="0">
                <a:solidFill>
                  <a:schemeClr val="tx1"/>
                </a:solidFill>
                <a:effectLst/>
                <a:latin typeface="Segoe UI" panose="020B0502040204020203" pitchFamily="34" charset="0"/>
                <a:ea typeface="+mn-ea"/>
                <a:cs typeface="+mn-cs"/>
              </a:rPr>
              <a:t>the Shop by Photo feature at Tailwind Traders. In some cases, the vision model</a:t>
            </a:r>
          </a:p>
          <a:p>
            <a:r>
              <a:rPr lang="en-US" sz="882" b="0" kern="1200" dirty="0">
                <a:solidFill>
                  <a:schemeClr val="tx1"/>
                </a:solidFill>
                <a:effectLst/>
                <a:latin typeface="Segoe UI" panose="020B0502040204020203" pitchFamily="34" charset="0"/>
                <a:ea typeface="+mn-ea"/>
                <a:cs typeface="+mn-cs"/>
              </a:rPr>
              <a:t>it's using isn't trained to identify the specific products that Tailwind Traders</a:t>
            </a:r>
          </a:p>
          <a:p>
            <a:r>
              <a:rPr lang="en-US" sz="882" b="0" kern="1200" dirty="0">
                <a:solidFill>
                  <a:schemeClr val="tx1"/>
                </a:solidFill>
                <a:effectLst/>
                <a:latin typeface="Segoe UI" panose="020B0502040204020203" pitchFamily="34" charset="0"/>
                <a:ea typeface="+mn-ea"/>
                <a:cs typeface="+mn-cs"/>
              </a:rPr>
              <a:t>sells. In other cases, it's been trained to detect *too many* different kinds of</a:t>
            </a:r>
          </a:p>
          <a:p>
            <a:r>
              <a:rPr lang="en-US" sz="882" b="0" kern="1200" dirty="0">
                <a:solidFill>
                  <a:schemeClr val="tx1"/>
                </a:solidFill>
                <a:effectLst/>
                <a:latin typeface="Segoe UI" panose="020B0502040204020203" pitchFamily="34" charset="0"/>
                <a:ea typeface="+mn-ea"/>
                <a:cs typeface="+mn-cs"/>
              </a:rPr>
              <a:t>objects, and the wrong one is being found. As you just saw, given a picture of a</a:t>
            </a:r>
          </a:p>
          <a:p>
            <a:r>
              <a:rPr lang="en-US" sz="882" b="0" kern="1200" dirty="0">
                <a:solidFill>
                  <a:schemeClr val="tx1"/>
                </a:solidFill>
                <a:effectLst/>
                <a:latin typeface="Segoe UI" panose="020B0502040204020203" pitchFamily="34" charset="0"/>
                <a:ea typeface="+mn-ea"/>
                <a:cs typeface="+mn-cs"/>
              </a:rPr>
              <a:t>drill, it gave us back the tag of "camera", a product that Tailwind Traders</a:t>
            </a:r>
          </a:p>
          <a:p>
            <a:r>
              <a:rPr lang="en-US" sz="882" b="0" kern="1200" dirty="0">
                <a:solidFill>
                  <a:schemeClr val="tx1"/>
                </a:solidFill>
                <a:effectLst/>
                <a:latin typeface="Segoe UI" panose="020B0502040204020203" pitchFamily="34" charset="0"/>
                <a:ea typeface="+mn-ea"/>
                <a:cs typeface="+mn-cs"/>
              </a:rPr>
              <a:t>doesn't sell.</a:t>
            </a:r>
          </a:p>
          <a:p>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Fortunately, we can fix that problem. Let's dive back into the theory for a moment.</a:t>
            </a:r>
          </a:p>
          <a:p>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What if I told you there's a way to start with a vision model that's been</a:t>
            </a:r>
          </a:p>
          <a:p>
            <a:r>
              <a:rPr lang="en-US" sz="882" b="0" kern="1200" dirty="0">
                <a:solidFill>
                  <a:schemeClr val="tx1"/>
                </a:solidFill>
                <a:effectLst/>
                <a:latin typeface="Segoe UI" panose="020B0502040204020203" pitchFamily="34" charset="0"/>
                <a:ea typeface="+mn-ea"/>
                <a:cs typeface="+mn-cs"/>
              </a:rPr>
              <a:t>pre-trained to identify many thousands of images, and adapt it to identify just</a:t>
            </a:r>
          </a:p>
          <a:p>
            <a:r>
              <a:rPr lang="en-US" sz="882" b="0" kern="1200" dirty="0">
                <a:solidFill>
                  <a:schemeClr val="tx1"/>
                </a:solidFill>
                <a:effectLst/>
                <a:latin typeface="Segoe UI" panose="020B0502040204020203" pitchFamily="34" charset="0"/>
                <a:ea typeface="+mn-ea"/>
                <a:cs typeface="+mn-cs"/>
              </a:rPr>
              <a:t>the objects you're interested in -- even if those objects weren't part of the</a:t>
            </a:r>
          </a:p>
          <a:p>
            <a:r>
              <a:rPr lang="en-US" sz="882" b="0" kern="1200" dirty="0">
                <a:solidFill>
                  <a:schemeClr val="tx1"/>
                </a:solidFill>
                <a:effectLst/>
                <a:latin typeface="Segoe UI" panose="020B0502040204020203" pitchFamily="34" charset="0"/>
                <a:ea typeface="+mn-ea"/>
                <a:cs typeface="+mn-cs"/>
              </a:rPr>
              <a:t>training data for the original model! That sounds strange, I know, but let's see</a:t>
            </a:r>
          </a:p>
          <a:p>
            <a:r>
              <a:rPr lang="en-US" sz="882" b="0" kern="1200" dirty="0">
                <a:solidFill>
                  <a:schemeClr val="tx1"/>
                </a:solidFill>
                <a:effectLst/>
                <a:latin typeface="Segoe UI" panose="020B0502040204020203" pitchFamily="34" charset="0"/>
                <a:ea typeface="+mn-ea"/>
                <a:cs typeface="+mn-cs"/>
              </a:rPr>
              <a:t>how it might work.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3/26/2021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860654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Calibri"/>
                <a:cs typeface="Calibri"/>
              </a:rPr>
              <a:t>We can see here in the Objects section of the output that two objects have been</a:t>
            </a:r>
          </a:p>
          <a:p>
            <a:r>
              <a:rPr lang="en-US" sz="850" dirty="0">
                <a:latin typeface="Calibri"/>
                <a:cs typeface="Calibri"/>
              </a:rPr>
              <a:t>detected in the image: some headwear, and a person.</a:t>
            </a:r>
          </a:p>
          <a:p>
            <a:endParaRPr lang="en-US" sz="850" dirty="0">
              <a:latin typeface="Calibri"/>
              <a:cs typeface="Calibri"/>
            </a:endParaRPr>
          </a:p>
          <a:p>
            <a:r>
              <a:rPr lang="en-US" sz="850" dirty="0">
                <a:latin typeface="Calibri"/>
                <a:cs typeface="Calibri"/>
              </a:rPr>
              <a:t>We're more interested in the "tags" section, which provides classifications for</a:t>
            </a:r>
          </a:p>
          <a:p>
            <a:r>
              <a:rPr lang="en-US" sz="850" dirty="0">
                <a:latin typeface="Calibri"/>
                <a:cs typeface="Calibri"/>
              </a:rPr>
              <a:t>the overall image along with confidence scores. In this case, the classification</a:t>
            </a:r>
          </a:p>
          <a:p>
            <a:r>
              <a:rPr lang="en-US" sz="850" dirty="0">
                <a:latin typeface="Calibri"/>
                <a:cs typeface="Calibri"/>
              </a:rPr>
              <a:t>with the highest confidence, after "man", is "headdress" which isn't exactly</a:t>
            </a:r>
          </a:p>
          <a:p>
            <a:r>
              <a:rPr lang="en-US" sz="850" dirty="0">
                <a:latin typeface="Calibri"/>
                <a:cs typeface="Calibri"/>
              </a:rPr>
              <a:t>what we need for the Shop by Photo app: we were looking for "hard hat".</a:t>
            </a:r>
          </a:p>
          <a:p>
            <a:r>
              <a:rPr lang="en-US" sz="850" dirty="0">
                <a:latin typeface="Calibri"/>
                <a:cs typeface="Calibri"/>
              </a:rPr>
              <a:t>Unfortunately, this API isn't trained to detect hard hats, only helmets, and</a:t>
            </a:r>
          </a:p>
          <a:p>
            <a:r>
              <a:rPr lang="en-US" sz="850" dirty="0">
                <a:latin typeface="Calibri"/>
                <a:cs typeface="Calibri"/>
              </a:rPr>
              <a:t>that's only the 6th most confident classification here. We'll learn how to fix</a:t>
            </a:r>
          </a:p>
          <a:p>
            <a:r>
              <a:rPr lang="en-US" sz="850" dirty="0">
                <a:latin typeface="Calibri"/>
                <a:cs typeface="Calibri"/>
              </a:rPr>
              <a:t>that in just a moment.</a:t>
            </a:r>
          </a:p>
          <a:p>
            <a:endParaRPr lang="en-US" sz="850" dirty="0">
              <a:latin typeface="Calibri"/>
              <a:cs typeface="Calibri"/>
            </a:endParaRPr>
          </a:p>
          <a:p>
            <a:r>
              <a:rPr lang="en-US" sz="850" dirty="0">
                <a:latin typeface="Calibri"/>
                <a:cs typeface="Calibri"/>
              </a:rPr>
              <a:t>But if you want to incorporate vision capabilities into an app, rather than</a:t>
            </a:r>
          </a:p>
          <a:p>
            <a:r>
              <a:rPr lang="en-US" sz="850" dirty="0">
                <a:latin typeface="Calibri"/>
                <a:cs typeface="Calibri"/>
              </a:rPr>
              <a:t>using a web form, you'll want to access the Computer Vision API </a:t>
            </a:r>
            <a:r>
              <a:rPr lang="en-US" sz="850" dirty="0" err="1">
                <a:latin typeface="Calibri"/>
                <a:cs typeface="Calibri"/>
              </a:rPr>
              <a:t>programatically</a:t>
            </a:r>
            <a:r>
              <a:rPr lang="en-US" sz="850" dirty="0">
                <a:latin typeface="Calibri"/>
                <a:cs typeface="Calibri"/>
              </a:rPr>
              <a:t>.</a:t>
            </a:r>
          </a:p>
          <a:p>
            <a:r>
              <a:rPr lang="en-US" sz="850" dirty="0">
                <a:latin typeface="Calibri"/>
                <a:cs typeface="Calibri"/>
              </a:rPr>
              <a:t>Let's see how.</a:t>
            </a:r>
          </a:p>
          <a:p>
            <a:endParaRPr lang="en-US" sz="850"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3/26/2021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011597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6"/>
        <p:cNvGrpSpPr/>
        <p:nvPr/>
      </p:nvGrpSpPr>
      <p:grpSpPr>
        <a:xfrm>
          <a:off x="0" y="0"/>
          <a:ext cx="0" cy="0"/>
          <a:chOff x="0" y="0"/>
          <a:chExt cx="0" cy="0"/>
        </a:xfrm>
      </p:grpSpPr>
      <p:sp>
        <p:nvSpPr>
          <p:cNvPr id="7517" name="Google Shape;7517;g1cdb189bfb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8" name="Google Shape;7518;g1cdb189bfb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882" b="0" i="0" kern="1200" dirty="0">
                <a:solidFill>
                  <a:schemeClr val="tx1"/>
                </a:solidFill>
                <a:effectLst/>
                <a:latin typeface="Segoe UI" panose="020B0502040204020203" pitchFamily="34" charset="0"/>
                <a:ea typeface="+mn-ea"/>
                <a:cs typeface="+mn-cs"/>
              </a:rPr>
              <a:t>Here we have the trained convolutional neural network from before, but</a:t>
            </a:r>
          </a:p>
          <a:p>
            <a:r>
              <a:rPr lang="en-US" sz="882" b="0" i="0" kern="1200" dirty="0">
                <a:solidFill>
                  <a:schemeClr val="tx1"/>
                </a:solidFill>
                <a:effectLst/>
                <a:latin typeface="Segoe UI" panose="020B0502040204020203" pitchFamily="34" charset="0"/>
                <a:ea typeface="+mn-ea"/>
                <a:cs typeface="+mn-cs"/>
              </a:rPr>
              <a:t>something's different: the final layer with the object classifications has been</a:t>
            </a:r>
          </a:p>
          <a:p>
            <a:r>
              <a:rPr lang="en-US" sz="882" b="0" i="0" kern="1200" dirty="0">
                <a:solidFill>
                  <a:schemeClr val="tx1"/>
                </a:solidFill>
                <a:effectLst/>
                <a:latin typeface="Segoe UI" panose="020B0502040204020203" pitchFamily="34" charset="0"/>
                <a:ea typeface="+mn-ea"/>
                <a:cs typeface="+mn-cs"/>
              </a:rPr>
              <a:t>stripped off. What we're left with is the images from the second-last layer. We</a:t>
            </a:r>
          </a:p>
          <a:p>
            <a:r>
              <a:rPr lang="en-US" sz="882" b="0" i="0" kern="1200" dirty="0">
                <a:solidFill>
                  <a:schemeClr val="tx1"/>
                </a:solidFill>
                <a:effectLst/>
                <a:latin typeface="Segoe UI" panose="020B0502040204020203" pitchFamily="34" charset="0"/>
                <a:ea typeface="+mn-ea"/>
                <a:cs typeface="+mn-cs"/>
              </a:rPr>
              <a:t>can ignore the fact that they are images -- say, 3x3 images -- and just think of</a:t>
            </a:r>
          </a:p>
          <a:p>
            <a:r>
              <a:rPr lang="en-US" sz="882" b="0" i="0" kern="1200" dirty="0">
                <a:solidFill>
                  <a:schemeClr val="tx1"/>
                </a:solidFill>
                <a:effectLst/>
                <a:latin typeface="Segoe UI" panose="020B0502040204020203" pitchFamily="34" charset="0"/>
                <a:ea typeface="+mn-ea"/>
                <a:cs typeface="+mn-cs"/>
              </a:rPr>
              <a:t>them as data. Now, when we feed an image to the left hand side, instead of</a:t>
            </a:r>
          </a:p>
          <a:p>
            <a:r>
              <a:rPr lang="en-US" sz="882" b="0" i="0" kern="1200" dirty="0">
                <a:solidFill>
                  <a:schemeClr val="tx1"/>
                </a:solidFill>
                <a:effectLst/>
                <a:latin typeface="Segoe UI" panose="020B0502040204020203" pitchFamily="34" charset="0"/>
                <a:ea typeface="+mn-ea"/>
                <a:cs typeface="+mn-cs"/>
              </a:rPr>
              <a:t>getting confidence scores, we get a collection of arrays, or "features", each</a:t>
            </a:r>
          </a:p>
          <a:p>
            <a:r>
              <a:rPr lang="en-US" sz="882" b="0" i="0" kern="1200" dirty="0">
                <a:solidFill>
                  <a:schemeClr val="tx1"/>
                </a:solidFill>
                <a:effectLst/>
                <a:latin typeface="Segoe UI" panose="020B0502040204020203" pitchFamily="34" charset="0"/>
                <a:ea typeface="+mn-ea"/>
                <a:cs typeface="+mn-cs"/>
              </a:rPr>
              <a:t>with 9 data points. In this toy network, they are labelled F1, F2, ... up to F8.</a:t>
            </a:r>
          </a:p>
          <a:p>
            <a:r>
              <a:rPr lang="en-US" sz="882" b="0" i="0" kern="1200" dirty="0">
                <a:solidFill>
                  <a:schemeClr val="tx1"/>
                </a:solidFill>
                <a:effectLst/>
                <a:latin typeface="Segoe UI" panose="020B0502040204020203" pitchFamily="34" charset="0"/>
                <a:ea typeface="+mn-ea"/>
                <a:cs typeface="+mn-cs"/>
              </a:rPr>
              <a:t>Each image you put in on the left side generates a different collection of</a:t>
            </a:r>
          </a:p>
          <a:p>
            <a:r>
              <a:rPr lang="en-US" sz="882" b="0" i="0" kern="1200" dirty="0">
                <a:solidFill>
                  <a:schemeClr val="tx1"/>
                </a:solidFill>
                <a:effectLst/>
                <a:latin typeface="Segoe UI" panose="020B0502040204020203" pitchFamily="34" charset="0"/>
                <a:ea typeface="+mn-ea"/>
                <a:cs typeface="+mn-cs"/>
              </a:rPr>
              <a:t>features on the right side.</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We don't really know what those features *are*, but what we do know is that they</a:t>
            </a:r>
          </a:p>
          <a:p>
            <a:r>
              <a:rPr lang="en-US" sz="882" b="0" i="0" kern="1200" dirty="0">
                <a:solidFill>
                  <a:schemeClr val="tx1"/>
                </a:solidFill>
                <a:effectLst/>
                <a:latin typeface="Segoe UI" panose="020B0502040204020203" pitchFamily="34" charset="0"/>
                <a:ea typeface="+mn-ea"/>
                <a:cs typeface="+mn-cs"/>
              </a:rPr>
              <a:t>are useful, because they were useful to classify all of the image types the</a:t>
            </a:r>
          </a:p>
          <a:p>
            <a:r>
              <a:rPr lang="en-US" sz="882" b="0" i="0" kern="1200" dirty="0">
                <a:solidFill>
                  <a:schemeClr val="tx1"/>
                </a:solidFill>
                <a:effectLst/>
                <a:latin typeface="Segoe UI" panose="020B0502040204020203" pitchFamily="34" charset="0"/>
                <a:ea typeface="+mn-ea"/>
                <a:cs typeface="+mn-cs"/>
              </a:rPr>
              <a:t>neural network was *originally* trained for. Who knows: one feature might</a:t>
            </a:r>
          </a:p>
          <a:p>
            <a:r>
              <a:rPr lang="en-US" sz="882" b="0" i="0" kern="1200" dirty="0">
                <a:solidFill>
                  <a:schemeClr val="tx1"/>
                </a:solidFill>
                <a:effectLst/>
                <a:latin typeface="Segoe UI" panose="020B0502040204020203" pitchFamily="34" charset="0"/>
                <a:ea typeface="+mn-ea"/>
                <a:cs typeface="+mn-cs"/>
              </a:rPr>
              <a:t>represent "greenness", and was useful to classify trees and tennis balls.</a:t>
            </a:r>
          </a:p>
          <a:p>
            <a:r>
              <a:rPr lang="en-US" sz="882" b="0" i="0" kern="1200" dirty="0">
                <a:solidFill>
                  <a:schemeClr val="tx1"/>
                </a:solidFill>
                <a:effectLst/>
                <a:latin typeface="Segoe UI" panose="020B0502040204020203" pitchFamily="34" charset="0"/>
                <a:ea typeface="+mn-ea"/>
                <a:cs typeface="+mn-cs"/>
              </a:rPr>
              <a:t>Another might count the number of circle-shaped regions in the image, and was</a:t>
            </a:r>
          </a:p>
          <a:p>
            <a:r>
              <a:rPr lang="en-US" sz="882" b="0" i="0" kern="1200" dirty="0">
                <a:solidFill>
                  <a:schemeClr val="tx1"/>
                </a:solidFill>
                <a:effectLst/>
                <a:latin typeface="Segoe UI" panose="020B0502040204020203" pitchFamily="34" charset="0"/>
                <a:ea typeface="+mn-ea"/>
                <a:cs typeface="+mn-cs"/>
              </a:rPr>
              <a:t>useful in classifying bicycles and traffic lights. The point is: those features</a:t>
            </a:r>
          </a:p>
          <a:p>
            <a:r>
              <a:rPr lang="en-US" sz="882" b="0" i="0" kern="1200" dirty="0">
                <a:solidFill>
                  <a:schemeClr val="tx1"/>
                </a:solidFill>
                <a:effectLst/>
                <a:latin typeface="Segoe UI" panose="020B0502040204020203" pitchFamily="34" charset="0"/>
                <a:ea typeface="+mn-ea"/>
                <a:cs typeface="+mn-cs"/>
              </a:rPr>
              <a:t>weren't defined in advance: they were _learned_ from the training data, and are</a:t>
            </a:r>
          </a:p>
          <a:p>
            <a:r>
              <a:rPr lang="en-US" sz="882" b="0" i="0" kern="1200" dirty="0">
                <a:solidFill>
                  <a:schemeClr val="tx1"/>
                </a:solidFill>
                <a:effectLst/>
                <a:latin typeface="Segoe UI" panose="020B0502040204020203" pitchFamily="34" charset="0"/>
                <a:ea typeface="+mn-ea"/>
                <a:cs typeface="+mn-cs"/>
              </a:rPr>
              <a:t>useful for classifying images _in general_.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And here's the trick: we can use those features to classify objects that the</a:t>
            </a:r>
          </a:p>
          <a:p>
            <a:r>
              <a:rPr lang="en-US" sz="882" b="0" i="0" kern="1200" dirty="0">
                <a:solidFill>
                  <a:schemeClr val="tx1"/>
                </a:solidFill>
                <a:effectLst/>
                <a:latin typeface="Segoe UI" panose="020B0502040204020203" pitchFamily="34" charset="0"/>
                <a:ea typeface="+mn-ea"/>
                <a:cs typeface="+mn-cs"/>
              </a:rPr>
              <a:t>original network wasn't even trained on.</a:t>
            </a:r>
          </a:p>
        </p:txBody>
      </p:sp>
    </p:spTree>
    <p:extLst>
      <p:ext uri="{BB962C8B-B14F-4D97-AF65-F5344CB8AC3E}">
        <p14:creationId xmlns:p14="http://schemas.microsoft.com/office/powerpoint/2010/main" val="1923462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6"/>
        <p:cNvGrpSpPr/>
        <p:nvPr/>
      </p:nvGrpSpPr>
      <p:grpSpPr>
        <a:xfrm>
          <a:off x="0" y="0"/>
          <a:ext cx="0" cy="0"/>
          <a:chOff x="0" y="0"/>
          <a:chExt cx="0" cy="0"/>
        </a:xfrm>
      </p:grpSpPr>
      <p:sp>
        <p:nvSpPr>
          <p:cNvPr id="7517" name="Google Shape;7517;g1cdb189bfb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8" name="Google Shape;7518;g1cdb189bfb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882" b="0" i="0" kern="1200" dirty="0">
                <a:solidFill>
                  <a:schemeClr val="tx1"/>
                </a:solidFill>
                <a:effectLst/>
                <a:latin typeface="Segoe UI" panose="020B0502040204020203" pitchFamily="34" charset="0"/>
                <a:ea typeface="+mn-ea"/>
                <a:cs typeface="+mn-cs"/>
              </a:rPr>
              <a:t>Here we have the trained convolutional neural network from before, but</a:t>
            </a:r>
          </a:p>
          <a:p>
            <a:r>
              <a:rPr lang="en-US" sz="882" b="0" i="0" kern="1200" dirty="0">
                <a:solidFill>
                  <a:schemeClr val="tx1"/>
                </a:solidFill>
                <a:effectLst/>
                <a:latin typeface="Segoe UI" panose="020B0502040204020203" pitchFamily="34" charset="0"/>
                <a:ea typeface="+mn-ea"/>
                <a:cs typeface="+mn-cs"/>
              </a:rPr>
              <a:t>something's different: the final layer with the object classifications has been</a:t>
            </a:r>
          </a:p>
          <a:p>
            <a:r>
              <a:rPr lang="en-US" sz="882" b="0" i="0" kern="1200" dirty="0">
                <a:solidFill>
                  <a:schemeClr val="tx1"/>
                </a:solidFill>
                <a:effectLst/>
                <a:latin typeface="Segoe UI" panose="020B0502040204020203" pitchFamily="34" charset="0"/>
                <a:ea typeface="+mn-ea"/>
                <a:cs typeface="+mn-cs"/>
              </a:rPr>
              <a:t>stripped off. What we're left with is the images from the second-last layer. We</a:t>
            </a:r>
          </a:p>
          <a:p>
            <a:r>
              <a:rPr lang="en-US" sz="882" b="0" i="0" kern="1200" dirty="0">
                <a:solidFill>
                  <a:schemeClr val="tx1"/>
                </a:solidFill>
                <a:effectLst/>
                <a:latin typeface="Segoe UI" panose="020B0502040204020203" pitchFamily="34" charset="0"/>
                <a:ea typeface="+mn-ea"/>
                <a:cs typeface="+mn-cs"/>
              </a:rPr>
              <a:t>can ignore the fact that they are images -- say, 3x3 images -- and just think of</a:t>
            </a:r>
          </a:p>
          <a:p>
            <a:r>
              <a:rPr lang="en-US" sz="882" b="0" i="0" kern="1200" dirty="0">
                <a:solidFill>
                  <a:schemeClr val="tx1"/>
                </a:solidFill>
                <a:effectLst/>
                <a:latin typeface="Segoe UI" panose="020B0502040204020203" pitchFamily="34" charset="0"/>
                <a:ea typeface="+mn-ea"/>
                <a:cs typeface="+mn-cs"/>
              </a:rPr>
              <a:t>them as data. Now, when we feed an image to the left hand side, instead of</a:t>
            </a:r>
          </a:p>
          <a:p>
            <a:r>
              <a:rPr lang="en-US" sz="882" b="0" i="0" kern="1200" dirty="0">
                <a:solidFill>
                  <a:schemeClr val="tx1"/>
                </a:solidFill>
                <a:effectLst/>
                <a:latin typeface="Segoe UI" panose="020B0502040204020203" pitchFamily="34" charset="0"/>
                <a:ea typeface="+mn-ea"/>
                <a:cs typeface="+mn-cs"/>
              </a:rPr>
              <a:t>getting confidence scores, we get a collection of arrays, or "features", each</a:t>
            </a:r>
          </a:p>
          <a:p>
            <a:r>
              <a:rPr lang="en-US" sz="882" b="0" i="0" kern="1200" dirty="0">
                <a:solidFill>
                  <a:schemeClr val="tx1"/>
                </a:solidFill>
                <a:effectLst/>
                <a:latin typeface="Segoe UI" panose="020B0502040204020203" pitchFamily="34" charset="0"/>
                <a:ea typeface="+mn-ea"/>
                <a:cs typeface="+mn-cs"/>
              </a:rPr>
              <a:t>with 9 data points. In this toy network, they are labelled F1, F2, ... up to F8.</a:t>
            </a:r>
          </a:p>
          <a:p>
            <a:r>
              <a:rPr lang="en-US" sz="882" b="0" i="0" kern="1200" dirty="0">
                <a:solidFill>
                  <a:schemeClr val="tx1"/>
                </a:solidFill>
                <a:effectLst/>
                <a:latin typeface="Segoe UI" panose="020B0502040204020203" pitchFamily="34" charset="0"/>
                <a:ea typeface="+mn-ea"/>
                <a:cs typeface="+mn-cs"/>
              </a:rPr>
              <a:t>Each image you put in on the left side generates a different collection of</a:t>
            </a:r>
          </a:p>
          <a:p>
            <a:r>
              <a:rPr lang="en-US" sz="882" b="0" i="0" kern="1200" dirty="0">
                <a:solidFill>
                  <a:schemeClr val="tx1"/>
                </a:solidFill>
                <a:effectLst/>
                <a:latin typeface="Segoe UI" panose="020B0502040204020203" pitchFamily="34" charset="0"/>
                <a:ea typeface="+mn-ea"/>
                <a:cs typeface="+mn-cs"/>
              </a:rPr>
              <a:t>features on the right side.</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We don't really know what those features *are*, but what we do know is that they</a:t>
            </a:r>
          </a:p>
          <a:p>
            <a:r>
              <a:rPr lang="en-US" sz="882" b="0" i="0" kern="1200" dirty="0">
                <a:solidFill>
                  <a:schemeClr val="tx1"/>
                </a:solidFill>
                <a:effectLst/>
                <a:latin typeface="Segoe UI" panose="020B0502040204020203" pitchFamily="34" charset="0"/>
                <a:ea typeface="+mn-ea"/>
                <a:cs typeface="+mn-cs"/>
              </a:rPr>
              <a:t>are useful, because they were useful to classify all of the image types the</a:t>
            </a:r>
          </a:p>
          <a:p>
            <a:r>
              <a:rPr lang="en-US" sz="882" b="0" i="0" kern="1200" dirty="0">
                <a:solidFill>
                  <a:schemeClr val="tx1"/>
                </a:solidFill>
                <a:effectLst/>
                <a:latin typeface="Segoe UI" panose="020B0502040204020203" pitchFamily="34" charset="0"/>
                <a:ea typeface="+mn-ea"/>
                <a:cs typeface="+mn-cs"/>
              </a:rPr>
              <a:t>neural network was *originally* trained for. Who knows: one feature might</a:t>
            </a:r>
          </a:p>
          <a:p>
            <a:r>
              <a:rPr lang="en-US" sz="882" b="0" i="0" kern="1200" dirty="0">
                <a:solidFill>
                  <a:schemeClr val="tx1"/>
                </a:solidFill>
                <a:effectLst/>
                <a:latin typeface="Segoe UI" panose="020B0502040204020203" pitchFamily="34" charset="0"/>
                <a:ea typeface="+mn-ea"/>
                <a:cs typeface="+mn-cs"/>
              </a:rPr>
              <a:t>represent "greenness", and was useful to classify trees and tennis balls.</a:t>
            </a:r>
          </a:p>
          <a:p>
            <a:r>
              <a:rPr lang="en-US" sz="882" b="0" i="0" kern="1200" dirty="0">
                <a:solidFill>
                  <a:schemeClr val="tx1"/>
                </a:solidFill>
                <a:effectLst/>
                <a:latin typeface="Segoe UI" panose="020B0502040204020203" pitchFamily="34" charset="0"/>
                <a:ea typeface="+mn-ea"/>
                <a:cs typeface="+mn-cs"/>
              </a:rPr>
              <a:t>Another might count the number of circle-shaped regions in the image, and was</a:t>
            </a:r>
          </a:p>
          <a:p>
            <a:r>
              <a:rPr lang="en-US" sz="882" b="0" i="0" kern="1200" dirty="0">
                <a:solidFill>
                  <a:schemeClr val="tx1"/>
                </a:solidFill>
                <a:effectLst/>
                <a:latin typeface="Segoe UI" panose="020B0502040204020203" pitchFamily="34" charset="0"/>
                <a:ea typeface="+mn-ea"/>
                <a:cs typeface="+mn-cs"/>
              </a:rPr>
              <a:t>useful in classifying bicycles and traffic lights. The point is: those features</a:t>
            </a:r>
          </a:p>
          <a:p>
            <a:r>
              <a:rPr lang="en-US" sz="882" b="0" i="0" kern="1200" dirty="0">
                <a:solidFill>
                  <a:schemeClr val="tx1"/>
                </a:solidFill>
                <a:effectLst/>
                <a:latin typeface="Segoe UI" panose="020B0502040204020203" pitchFamily="34" charset="0"/>
                <a:ea typeface="+mn-ea"/>
                <a:cs typeface="+mn-cs"/>
              </a:rPr>
              <a:t>weren't defined in advance: they were _learned_ from the training data, and are</a:t>
            </a:r>
          </a:p>
          <a:p>
            <a:r>
              <a:rPr lang="en-US" sz="882" b="0" i="0" kern="1200" dirty="0">
                <a:solidFill>
                  <a:schemeClr val="tx1"/>
                </a:solidFill>
                <a:effectLst/>
                <a:latin typeface="Segoe UI" panose="020B0502040204020203" pitchFamily="34" charset="0"/>
                <a:ea typeface="+mn-ea"/>
                <a:cs typeface="+mn-cs"/>
              </a:rPr>
              <a:t>useful for classifying images _in general_.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And here's the trick: we can use those features to classify objects that the</a:t>
            </a:r>
          </a:p>
          <a:p>
            <a:r>
              <a:rPr lang="en-US" sz="882" b="0" i="0" kern="1200" dirty="0">
                <a:solidFill>
                  <a:schemeClr val="tx1"/>
                </a:solidFill>
                <a:effectLst/>
                <a:latin typeface="Segoe UI" panose="020B0502040204020203" pitchFamily="34" charset="0"/>
                <a:ea typeface="+mn-ea"/>
                <a:cs typeface="+mn-cs"/>
              </a:rPr>
              <a:t>original network wasn't even trained on.</a:t>
            </a:r>
          </a:p>
        </p:txBody>
      </p:sp>
    </p:spTree>
    <p:extLst>
      <p:ext uri="{BB962C8B-B14F-4D97-AF65-F5344CB8AC3E}">
        <p14:creationId xmlns:p14="http://schemas.microsoft.com/office/powerpoint/2010/main" val="3880017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6"/>
        <p:cNvGrpSpPr/>
        <p:nvPr/>
      </p:nvGrpSpPr>
      <p:grpSpPr>
        <a:xfrm>
          <a:off x="0" y="0"/>
          <a:ext cx="0" cy="0"/>
          <a:chOff x="0" y="0"/>
          <a:chExt cx="0" cy="0"/>
        </a:xfrm>
      </p:grpSpPr>
      <p:sp>
        <p:nvSpPr>
          <p:cNvPr id="7517" name="Google Shape;7517;g1cdb189bfb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8" name="Google Shape;7518;g1cdb189bfb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882" b="0" i="0" kern="1200" dirty="0">
                <a:solidFill>
                  <a:schemeClr val="tx1"/>
                </a:solidFill>
                <a:effectLst/>
                <a:latin typeface="Segoe UI" panose="020B0502040204020203" pitchFamily="34" charset="0"/>
                <a:ea typeface="+mn-ea"/>
                <a:cs typeface="+mn-cs"/>
              </a:rPr>
              <a:t>Here we have the trained convolutional neural network from before, but</a:t>
            </a:r>
          </a:p>
          <a:p>
            <a:r>
              <a:rPr lang="en-US" sz="882" b="0" i="0" kern="1200" dirty="0">
                <a:solidFill>
                  <a:schemeClr val="tx1"/>
                </a:solidFill>
                <a:effectLst/>
                <a:latin typeface="Segoe UI" panose="020B0502040204020203" pitchFamily="34" charset="0"/>
                <a:ea typeface="+mn-ea"/>
                <a:cs typeface="+mn-cs"/>
              </a:rPr>
              <a:t>something's different: the final layer with the object classifications has been</a:t>
            </a:r>
          </a:p>
          <a:p>
            <a:r>
              <a:rPr lang="en-US" sz="882" b="0" i="0" kern="1200" dirty="0">
                <a:solidFill>
                  <a:schemeClr val="tx1"/>
                </a:solidFill>
                <a:effectLst/>
                <a:latin typeface="Segoe UI" panose="020B0502040204020203" pitchFamily="34" charset="0"/>
                <a:ea typeface="+mn-ea"/>
                <a:cs typeface="+mn-cs"/>
              </a:rPr>
              <a:t>stripped off. What we're left with is the images from the second-last layer. We</a:t>
            </a:r>
          </a:p>
          <a:p>
            <a:r>
              <a:rPr lang="en-US" sz="882" b="0" i="0" kern="1200" dirty="0">
                <a:solidFill>
                  <a:schemeClr val="tx1"/>
                </a:solidFill>
                <a:effectLst/>
                <a:latin typeface="Segoe UI" panose="020B0502040204020203" pitchFamily="34" charset="0"/>
                <a:ea typeface="+mn-ea"/>
                <a:cs typeface="+mn-cs"/>
              </a:rPr>
              <a:t>can ignore the fact that they are images -- say, 3x3 images -- and just think of</a:t>
            </a:r>
          </a:p>
          <a:p>
            <a:r>
              <a:rPr lang="en-US" sz="882" b="0" i="0" kern="1200" dirty="0">
                <a:solidFill>
                  <a:schemeClr val="tx1"/>
                </a:solidFill>
                <a:effectLst/>
                <a:latin typeface="Segoe UI" panose="020B0502040204020203" pitchFamily="34" charset="0"/>
                <a:ea typeface="+mn-ea"/>
                <a:cs typeface="+mn-cs"/>
              </a:rPr>
              <a:t>them as data. Now, when we feed an image to the left hand side, instead of</a:t>
            </a:r>
          </a:p>
          <a:p>
            <a:r>
              <a:rPr lang="en-US" sz="882" b="0" i="0" kern="1200" dirty="0">
                <a:solidFill>
                  <a:schemeClr val="tx1"/>
                </a:solidFill>
                <a:effectLst/>
                <a:latin typeface="Segoe UI" panose="020B0502040204020203" pitchFamily="34" charset="0"/>
                <a:ea typeface="+mn-ea"/>
                <a:cs typeface="+mn-cs"/>
              </a:rPr>
              <a:t>getting confidence scores, we get a collection of arrays, or "features", each</a:t>
            </a:r>
          </a:p>
          <a:p>
            <a:r>
              <a:rPr lang="en-US" sz="882" b="0" i="0" kern="1200" dirty="0">
                <a:solidFill>
                  <a:schemeClr val="tx1"/>
                </a:solidFill>
                <a:effectLst/>
                <a:latin typeface="Segoe UI" panose="020B0502040204020203" pitchFamily="34" charset="0"/>
                <a:ea typeface="+mn-ea"/>
                <a:cs typeface="+mn-cs"/>
              </a:rPr>
              <a:t>with 9 data points. In this toy network, they are labelled F1, F2, ... up to F8.</a:t>
            </a:r>
          </a:p>
          <a:p>
            <a:r>
              <a:rPr lang="en-US" sz="882" b="0" i="0" kern="1200" dirty="0">
                <a:solidFill>
                  <a:schemeClr val="tx1"/>
                </a:solidFill>
                <a:effectLst/>
                <a:latin typeface="Segoe UI" panose="020B0502040204020203" pitchFamily="34" charset="0"/>
                <a:ea typeface="+mn-ea"/>
                <a:cs typeface="+mn-cs"/>
              </a:rPr>
              <a:t>Each image you put in on the left side generates a different collection of</a:t>
            </a:r>
          </a:p>
          <a:p>
            <a:r>
              <a:rPr lang="en-US" sz="882" b="0" i="0" kern="1200" dirty="0">
                <a:solidFill>
                  <a:schemeClr val="tx1"/>
                </a:solidFill>
                <a:effectLst/>
                <a:latin typeface="Segoe UI" panose="020B0502040204020203" pitchFamily="34" charset="0"/>
                <a:ea typeface="+mn-ea"/>
                <a:cs typeface="+mn-cs"/>
              </a:rPr>
              <a:t>features on the right side.</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We don't really know what those features *are*, but what we do know is that they</a:t>
            </a:r>
          </a:p>
          <a:p>
            <a:r>
              <a:rPr lang="en-US" sz="882" b="0" i="0" kern="1200" dirty="0">
                <a:solidFill>
                  <a:schemeClr val="tx1"/>
                </a:solidFill>
                <a:effectLst/>
                <a:latin typeface="Segoe UI" panose="020B0502040204020203" pitchFamily="34" charset="0"/>
                <a:ea typeface="+mn-ea"/>
                <a:cs typeface="+mn-cs"/>
              </a:rPr>
              <a:t>are useful, because they were useful to classify all of the image types the</a:t>
            </a:r>
          </a:p>
          <a:p>
            <a:r>
              <a:rPr lang="en-US" sz="882" b="0" i="0" kern="1200" dirty="0">
                <a:solidFill>
                  <a:schemeClr val="tx1"/>
                </a:solidFill>
                <a:effectLst/>
                <a:latin typeface="Segoe UI" panose="020B0502040204020203" pitchFamily="34" charset="0"/>
                <a:ea typeface="+mn-ea"/>
                <a:cs typeface="+mn-cs"/>
              </a:rPr>
              <a:t>neural network was *originally* trained for. Who knows: one feature might</a:t>
            </a:r>
          </a:p>
          <a:p>
            <a:r>
              <a:rPr lang="en-US" sz="882" b="0" i="0" kern="1200" dirty="0">
                <a:solidFill>
                  <a:schemeClr val="tx1"/>
                </a:solidFill>
                <a:effectLst/>
                <a:latin typeface="Segoe UI" panose="020B0502040204020203" pitchFamily="34" charset="0"/>
                <a:ea typeface="+mn-ea"/>
                <a:cs typeface="+mn-cs"/>
              </a:rPr>
              <a:t>represent "greenness", and was useful to classify trees and tennis balls.</a:t>
            </a:r>
          </a:p>
          <a:p>
            <a:r>
              <a:rPr lang="en-US" sz="882" b="0" i="0" kern="1200" dirty="0">
                <a:solidFill>
                  <a:schemeClr val="tx1"/>
                </a:solidFill>
                <a:effectLst/>
                <a:latin typeface="Segoe UI" panose="020B0502040204020203" pitchFamily="34" charset="0"/>
                <a:ea typeface="+mn-ea"/>
                <a:cs typeface="+mn-cs"/>
              </a:rPr>
              <a:t>Another might count the number of circle-shaped regions in the image, and was</a:t>
            </a:r>
          </a:p>
          <a:p>
            <a:r>
              <a:rPr lang="en-US" sz="882" b="0" i="0" kern="1200" dirty="0">
                <a:solidFill>
                  <a:schemeClr val="tx1"/>
                </a:solidFill>
                <a:effectLst/>
                <a:latin typeface="Segoe UI" panose="020B0502040204020203" pitchFamily="34" charset="0"/>
                <a:ea typeface="+mn-ea"/>
                <a:cs typeface="+mn-cs"/>
              </a:rPr>
              <a:t>useful in classifying bicycles and traffic lights. The point is: those features</a:t>
            </a:r>
          </a:p>
          <a:p>
            <a:r>
              <a:rPr lang="en-US" sz="882" b="0" i="0" kern="1200" dirty="0">
                <a:solidFill>
                  <a:schemeClr val="tx1"/>
                </a:solidFill>
                <a:effectLst/>
                <a:latin typeface="Segoe UI" panose="020B0502040204020203" pitchFamily="34" charset="0"/>
                <a:ea typeface="+mn-ea"/>
                <a:cs typeface="+mn-cs"/>
              </a:rPr>
              <a:t>weren't defined in advance: they were _learned_ from the training data, and are</a:t>
            </a:r>
          </a:p>
          <a:p>
            <a:r>
              <a:rPr lang="en-US" sz="882" b="0" i="0" kern="1200" dirty="0">
                <a:solidFill>
                  <a:schemeClr val="tx1"/>
                </a:solidFill>
                <a:effectLst/>
                <a:latin typeface="Segoe UI" panose="020B0502040204020203" pitchFamily="34" charset="0"/>
                <a:ea typeface="+mn-ea"/>
                <a:cs typeface="+mn-cs"/>
              </a:rPr>
              <a:t>useful for classifying images _in general_.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And here's the trick: we can use those features to classify objects that the</a:t>
            </a:r>
          </a:p>
          <a:p>
            <a:r>
              <a:rPr lang="en-US" sz="882" b="0" i="0" kern="1200" dirty="0">
                <a:solidFill>
                  <a:schemeClr val="tx1"/>
                </a:solidFill>
                <a:effectLst/>
                <a:latin typeface="Segoe UI" panose="020B0502040204020203" pitchFamily="34" charset="0"/>
                <a:ea typeface="+mn-ea"/>
                <a:cs typeface="+mn-cs"/>
              </a:rPr>
              <a:t>original network wasn't even trained on.</a:t>
            </a:r>
          </a:p>
        </p:txBody>
      </p:sp>
    </p:spTree>
    <p:extLst>
      <p:ext uri="{BB962C8B-B14F-4D97-AF65-F5344CB8AC3E}">
        <p14:creationId xmlns:p14="http://schemas.microsoft.com/office/powerpoint/2010/main" val="2271588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6"/>
        <p:cNvGrpSpPr/>
        <p:nvPr/>
      </p:nvGrpSpPr>
      <p:grpSpPr>
        <a:xfrm>
          <a:off x="0" y="0"/>
          <a:ext cx="0" cy="0"/>
          <a:chOff x="0" y="0"/>
          <a:chExt cx="0" cy="0"/>
        </a:xfrm>
      </p:grpSpPr>
      <p:sp>
        <p:nvSpPr>
          <p:cNvPr id="7517" name="Google Shape;7517;g1cdb189bfb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8" name="Google Shape;7518;g1cdb189bfb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882" b="0" i="0" kern="1200" dirty="0">
                <a:solidFill>
                  <a:schemeClr val="tx1"/>
                </a:solidFill>
                <a:effectLst/>
                <a:latin typeface="Segoe UI" panose="020B0502040204020203" pitchFamily="34" charset="0"/>
                <a:ea typeface="+mn-ea"/>
                <a:cs typeface="+mn-cs"/>
              </a:rPr>
              <a:t>Here we have the trained convolutional neural network from before, but</a:t>
            </a:r>
          </a:p>
          <a:p>
            <a:r>
              <a:rPr lang="en-US" sz="882" b="0" i="0" kern="1200" dirty="0">
                <a:solidFill>
                  <a:schemeClr val="tx1"/>
                </a:solidFill>
                <a:effectLst/>
                <a:latin typeface="Segoe UI" panose="020B0502040204020203" pitchFamily="34" charset="0"/>
                <a:ea typeface="+mn-ea"/>
                <a:cs typeface="+mn-cs"/>
              </a:rPr>
              <a:t>something's different: the final layer with the object classifications has been</a:t>
            </a:r>
          </a:p>
          <a:p>
            <a:r>
              <a:rPr lang="en-US" sz="882" b="0" i="0" kern="1200" dirty="0">
                <a:solidFill>
                  <a:schemeClr val="tx1"/>
                </a:solidFill>
                <a:effectLst/>
                <a:latin typeface="Segoe UI" panose="020B0502040204020203" pitchFamily="34" charset="0"/>
                <a:ea typeface="+mn-ea"/>
                <a:cs typeface="+mn-cs"/>
              </a:rPr>
              <a:t>stripped off. What we're left with is the images from the second-last layer. We</a:t>
            </a:r>
          </a:p>
          <a:p>
            <a:r>
              <a:rPr lang="en-US" sz="882" b="0" i="0" kern="1200" dirty="0">
                <a:solidFill>
                  <a:schemeClr val="tx1"/>
                </a:solidFill>
                <a:effectLst/>
                <a:latin typeface="Segoe UI" panose="020B0502040204020203" pitchFamily="34" charset="0"/>
                <a:ea typeface="+mn-ea"/>
                <a:cs typeface="+mn-cs"/>
              </a:rPr>
              <a:t>can ignore the fact that they are images -- say, 3x3 images -- and just think of</a:t>
            </a:r>
          </a:p>
          <a:p>
            <a:r>
              <a:rPr lang="en-US" sz="882" b="0" i="0" kern="1200" dirty="0">
                <a:solidFill>
                  <a:schemeClr val="tx1"/>
                </a:solidFill>
                <a:effectLst/>
                <a:latin typeface="Segoe UI" panose="020B0502040204020203" pitchFamily="34" charset="0"/>
                <a:ea typeface="+mn-ea"/>
                <a:cs typeface="+mn-cs"/>
              </a:rPr>
              <a:t>them as data. Now, when we feed an image to the left hand side, instead of</a:t>
            </a:r>
          </a:p>
          <a:p>
            <a:r>
              <a:rPr lang="en-US" sz="882" b="0" i="0" kern="1200" dirty="0">
                <a:solidFill>
                  <a:schemeClr val="tx1"/>
                </a:solidFill>
                <a:effectLst/>
                <a:latin typeface="Segoe UI" panose="020B0502040204020203" pitchFamily="34" charset="0"/>
                <a:ea typeface="+mn-ea"/>
                <a:cs typeface="+mn-cs"/>
              </a:rPr>
              <a:t>getting confidence scores, we get a collection of arrays, or "features", each</a:t>
            </a:r>
          </a:p>
          <a:p>
            <a:r>
              <a:rPr lang="en-US" sz="882" b="0" i="0" kern="1200" dirty="0">
                <a:solidFill>
                  <a:schemeClr val="tx1"/>
                </a:solidFill>
                <a:effectLst/>
                <a:latin typeface="Segoe UI" panose="020B0502040204020203" pitchFamily="34" charset="0"/>
                <a:ea typeface="+mn-ea"/>
                <a:cs typeface="+mn-cs"/>
              </a:rPr>
              <a:t>with 9 data points. In this toy network, they are labelled F1, F2, ... up to F8.</a:t>
            </a:r>
          </a:p>
          <a:p>
            <a:r>
              <a:rPr lang="en-US" sz="882" b="0" i="0" kern="1200" dirty="0">
                <a:solidFill>
                  <a:schemeClr val="tx1"/>
                </a:solidFill>
                <a:effectLst/>
                <a:latin typeface="Segoe UI" panose="020B0502040204020203" pitchFamily="34" charset="0"/>
                <a:ea typeface="+mn-ea"/>
                <a:cs typeface="+mn-cs"/>
              </a:rPr>
              <a:t>Each image you put in on the left side generates a different collection of</a:t>
            </a:r>
          </a:p>
          <a:p>
            <a:r>
              <a:rPr lang="en-US" sz="882" b="0" i="0" kern="1200" dirty="0">
                <a:solidFill>
                  <a:schemeClr val="tx1"/>
                </a:solidFill>
                <a:effectLst/>
                <a:latin typeface="Segoe UI" panose="020B0502040204020203" pitchFamily="34" charset="0"/>
                <a:ea typeface="+mn-ea"/>
                <a:cs typeface="+mn-cs"/>
              </a:rPr>
              <a:t>features on the right side.</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We don't really know what those features *are*, but what we do know is that they</a:t>
            </a:r>
          </a:p>
          <a:p>
            <a:r>
              <a:rPr lang="en-US" sz="882" b="0" i="0" kern="1200" dirty="0">
                <a:solidFill>
                  <a:schemeClr val="tx1"/>
                </a:solidFill>
                <a:effectLst/>
                <a:latin typeface="Segoe UI" panose="020B0502040204020203" pitchFamily="34" charset="0"/>
                <a:ea typeface="+mn-ea"/>
                <a:cs typeface="+mn-cs"/>
              </a:rPr>
              <a:t>are useful, because they were useful to classify all of the image types the</a:t>
            </a:r>
          </a:p>
          <a:p>
            <a:r>
              <a:rPr lang="en-US" sz="882" b="0" i="0" kern="1200" dirty="0">
                <a:solidFill>
                  <a:schemeClr val="tx1"/>
                </a:solidFill>
                <a:effectLst/>
                <a:latin typeface="Segoe UI" panose="020B0502040204020203" pitchFamily="34" charset="0"/>
                <a:ea typeface="+mn-ea"/>
                <a:cs typeface="+mn-cs"/>
              </a:rPr>
              <a:t>neural network was *originally* trained for. Who knows: one feature might</a:t>
            </a:r>
          </a:p>
          <a:p>
            <a:r>
              <a:rPr lang="en-US" sz="882" b="0" i="0" kern="1200" dirty="0">
                <a:solidFill>
                  <a:schemeClr val="tx1"/>
                </a:solidFill>
                <a:effectLst/>
                <a:latin typeface="Segoe UI" panose="020B0502040204020203" pitchFamily="34" charset="0"/>
                <a:ea typeface="+mn-ea"/>
                <a:cs typeface="+mn-cs"/>
              </a:rPr>
              <a:t>represent "greenness", and was useful to classify trees and tennis balls.</a:t>
            </a:r>
          </a:p>
          <a:p>
            <a:r>
              <a:rPr lang="en-US" sz="882" b="0" i="0" kern="1200" dirty="0">
                <a:solidFill>
                  <a:schemeClr val="tx1"/>
                </a:solidFill>
                <a:effectLst/>
                <a:latin typeface="Segoe UI" panose="020B0502040204020203" pitchFamily="34" charset="0"/>
                <a:ea typeface="+mn-ea"/>
                <a:cs typeface="+mn-cs"/>
              </a:rPr>
              <a:t>Another might count the number of circle-shaped regions in the image, and was</a:t>
            </a:r>
          </a:p>
          <a:p>
            <a:r>
              <a:rPr lang="en-US" sz="882" b="0" i="0" kern="1200" dirty="0">
                <a:solidFill>
                  <a:schemeClr val="tx1"/>
                </a:solidFill>
                <a:effectLst/>
                <a:latin typeface="Segoe UI" panose="020B0502040204020203" pitchFamily="34" charset="0"/>
                <a:ea typeface="+mn-ea"/>
                <a:cs typeface="+mn-cs"/>
              </a:rPr>
              <a:t>useful in classifying bicycles and traffic lights. The point is: those features</a:t>
            </a:r>
          </a:p>
          <a:p>
            <a:r>
              <a:rPr lang="en-US" sz="882" b="0" i="0" kern="1200" dirty="0">
                <a:solidFill>
                  <a:schemeClr val="tx1"/>
                </a:solidFill>
                <a:effectLst/>
                <a:latin typeface="Segoe UI" panose="020B0502040204020203" pitchFamily="34" charset="0"/>
                <a:ea typeface="+mn-ea"/>
                <a:cs typeface="+mn-cs"/>
              </a:rPr>
              <a:t>weren't defined in advance: they were _learned_ from the training data, and are</a:t>
            </a:r>
          </a:p>
          <a:p>
            <a:r>
              <a:rPr lang="en-US" sz="882" b="0" i="0" kern="1200" dirty="0">
                <a:solidFill>
                  <a:schemeClr val="tx1"/>
                </a:solidFill>
                <a:effectLst/>
                <a:latin typeface="Segoe UI" panose="020B0502040204020203" pitchFamily="34" charset="0"/>
                <a:ea typeface="+mn-ea"/>
                <a:cs typeface="+mn-cs"/>
              </a:rPr>
              <a:t>useful for classifying images _in general_.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And here's the trick: we can use those features to classify objects that the</a:t>
            </a:r>
          </a:p>
          <a:p>
            <a:r>
              <a:rPr lang="en-US" sz="882" b="0" i="0" kern="1200" dirty="0">
                <a:solidFill>
                  <a:schemeClr val="tx1"/>
                </a:solidFill>
                <a:effectLst/>
                <a:latin typeface="Segoe UI" panose="020B0502040204020203" pitchFamily="34" charset="0"/>
                <a:ea typeface="+mn-ea"/>
                <a:cs typeface="+mn-cs"/>
              </a:rPr>
              <a:t>original network wasn't even trained on.</a:t>
            </a:r>
          </a:p>
        </p:txBody>
      </p:sp>
    </p:spTree>
    <p:extLst>
      <p:ext uri="{BB962C8B-B14F-4D97-AF65-F5344CB8AC3E}">
        <p14:creationId xmlns:p14="http://schemas.microsoft.com/office/powerpoint/2010/main" val="3415976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emf"/><Relationship Id="rId1" Type="http://schemas.openxmlformats.org/officeDocument/2006/relationships/slideMaster" Target="../slideMasters/slideMaster8.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2711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5506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6320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4145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6210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084482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9534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9581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092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7C699FA-BA33-454A-9C3E-E5D9BAC34E82}"/>
              </a:ext>
            </a:extLst>
          </p:cNvPr>
          <p:cNvPicPr>
            <a:picLocks noChangeAspect="1"/>
          </p:cNvPicPr>
          <p:nvPr userDrawn="1"/>
        </p:nvPicPr>
        <p:blipFill rotWithShape="1">
          <a:blip r:embed="rId2"/>
          <a:srcRect l="261" t="27114" r="-1" b="26985"/>
          <a:stretch/>
        </p:blipFill>
        <p:spPr bwMode="ltGray">
          <a:xfrm>
            <a:off x="0" y="1860549"/>
            <a:ext cx="12188952" cy="3149601"/>
          </a:xfrm>
          <a:prstGeom prst="rect">
            <a:avLst/>
          </a:prstGeom>
        </p:spPr>
      </p:pic>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10" name="Title 1">
            <a:extLst>
              <a:ext uri="{FF2B5EF4-FFF2-40B4-BE49-F238E27FC236}">
                <a16:creationId xmlns:a16="http://schemas.microsoft.com/office/drawing/2014/main" id="{3B45E500-FA10-48B3-B0F7-A9DC5DCCC8DA}"/>
              </a:ext>
            </a:extLst>
          </p:cNvPr>
          <p:cNvSpPr txBox="1">
            <a:spLocks/>
          </p:cNvSpPr>
          <p:nvPr userDrawn="1"/>
        </p:nvSpPr>
        <p:spPr>
          <a:xfrm>
            <a:off x="588263" y="2696685"/>
            <a:ext cx="7488937" cy="1477328"/>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1200" b="0" kern="1200" cap="none" spc="-50" baseline="0">
                <a:ln w="3175">
                  <a:noFill/>
                </a:ln>
                <a:solidFill>
                  <a:srgbClr val="FFFFFF"/>
                </a:solidFill>
                <a:effectLst/>
                <a:latin typeface="+mj-lt"/>
                <a:ea typeface="+mn-ea"/>
                <a:cs typeface="Segoe UI" pitchFamily="34" charset="0"/>
              </a:defRPr>
            </a:lvl1pPr>
          </a:lstStyle>
          <a:p>
            <a:r>
              <a:rPr lang="en-US" sz="4800">
                <a:solidFill>
                  <a:schemeClr val="tx1"/>
                </a:solidFill>
                <a:latin typeface="Segoe UI" panose="020B0502040204020203" pitchFamily="34" charset="0"/>
              </a:rPr>
              <a:t>Analytics &amp; AI </a:t>
            </a:r>
          </a:p>
          <a:p>
            <a:r>
              <a:rPr lang="en-US" sz="4800">
                <a:solidFill>
                  <a:schemeClr val="tx1"/>
                </a:solidFill>
                <a:latin typeface="Segoe UI" panose="020B0502040204020203" pitchFamily="34" charset="0"/>
              </a:rPr>
              <a:t>Partner Advisory Council</a:t>
            </a:r>
          </a:p>
        </p:txBody>
      </p:sp>
      <p:sp>
        <p:nvSpPr>
          <p:cNvPr id="11" name="Footer Placeholder 10">
            <a:extLst>
              <a:ext uri="{FF2B5EF4-FFF2-40B4-BE49-F238E27FC236}">
                <a16:creationId xmlns:a16="http://schemas.microsoft.com/office/drawing/2014/main" id="{5A64C85A-0B3C-438F-B3E5-8B0A76CFB349}"/>
              </a:ext>
            </a:extLst>
          </p:cNvPr>
          <p:cNvSpPr>
            <a:spLocks noGrp="1"/>
          </p:cNvSpPr>
          <p:nvPr>
            <p:ph type="ftr" sz="quarter" idx="10"/>
          </p:nvPr>
        </p:nvSpPr>
        <p:spPr/>
        <p:txBody>
          <a:bodyPr/>
          <a:lstStyle/>
          <a:p>
            <a:pPr algn="l"/>
            <a:r>
              <a:rPr lang="en-US"/>
              <a:t>Confidential – Under NDA</a:t>
            </a:r>
          </a:p>
        </p:txBody>
      </p:sp>
    </p:spTree>
    <p:extLst>
      <p:ext uri="{BB962C8B-B14F-4D97-AF65-F5344CB8AC3E}">
        <p14:creationId xmlns:p14="http://schemas.microsoft.com/office/powerpoint/2010/main" val="227332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7C699FA-BA33-454A-9C3E-E5D9BAC34E82}"/>
              </a:ext>
            </a:extLst>
          </p:cNvPr>
          <p:cNvPicPr>
            <a:picLocks noChangeAspect="1"/>
          </p:cNvPicPr>
          <p:nvPr userDrawn="1"/>
        </p:nvPicPr>
        <p:blipFill rotWithShape="1">
          <a:blip r:embed="rId2"/>
          <a:srcRect l="261" t="27114" r="-1" b="26985"/>
          <a:stretch/>
        </p:blipFill>
        <p:spPr bwMode="hidden">
          <a:xfrm>
            <a:off x="0" y="1860549"/>
            <a:ext cx="12188952" cy="314960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7488937" cy="553998"/>
          </a:xfrm>
        </p:spPr>
        <p:txBody>
          <a:bodyPr wrap="square" anchor="b" anchorCtr="0">
            <a:spAutoFit/>
          </a:bodyPr>
          <a:lstStyle>
            <a:lvl1pPr>
              <a:defRPr>
                <a:solidFill>
                  <a:srgbClr val="FFFF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729081"/>
            <a:ext cx="7488937"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Presenter name </a:t>
            </a:r>
          </a:p>
        </p:txBody>
      </p:sp>
      <p:sp>
        <p:nvSpPr>
          <p:cNvPr id="7" name="TextBox 6">
            <a:extLst>
              <a:ext uri="{FF2B5EF4-FFF2-40B4-BE49-F238E27FC236}">
                <a16:creationId xmlns:a16="http://schemas.microsoft.com/office/drawing/2014/main" id="{4AFB78EC-9B4D-48B4-999A-954F58356739}"/>
              </a:ext>
            </a:extLst>
          </p:cNvPr>
          <p:cNvSpPr txBox="1"/>
          <p:nvPr userDrawn="1"/>
        </p:nvSpPr>
        <p:spPr>
          <a:xfrm>
            <a:off x="6426072" y="585788"/>
            <a:ext cx="5181728" cy="338554"/>
          </a:xfrm>
          <a:prstGeom prst="rect">
            <a:avLst/>
          </a:prstGeom>
          <a:noFill/>
        </p:spPr>
        <p:txBody>
          <a:bodyPr wrap="square" lIns="0" tIns="0" rIns="0" bIns="0" rtlCol="0">
            <a:spAutoFit/>
          </a:bodyPr>
          <a:lstStyle/>
          <a:p>
            <a:pPr algn="r"/>
            <a:r>
              <a:rPr lang="en-US" sz="2200" b="0" i="0">
                <a:solidFill>
                  <a:schemeClr val="tx1"/>
                </a:solidFill>
                <a:latin typeface="Segoe UI" panose="020B0502040204020203" pitchFamily="34" charset="0"/>
                <a:cs typeface="Segoe UI" panose="020B0502040204020203" pitchFamily="34" charset="0"/>
              </a:rPr>
              <a:t>Analytics &amp; AI PAC</a:t>
            </a:r>
          </a:p>
        </p:txBody>
      </p:sp>
      <p:sp>
        <p:nvSpPr>
          <p:cNvPr id="9" name="Text Placeholder 4">
            <a:extLst>
              <a:ext uri="{FF2B5EF4-FFF2-40B4-BE49-F238E27FC236}">
                <a16:creationId xmlns:a16="http://schemas.microsoft.com/office/drawing/2014/main" id="{EFA39ED9-7A09-423B-91F1-53D2E36863E5}"/>
              </a:ext>
            </a:extLst>
          </p:cNvPr>
          <p:cNvSpPr>
            <a:spLocks noGrp="1"/>
          </p:cNvSpPr>
          <p:nvPr>
            <p:ph type="body" sz="quarter" idx="13" hasCustomPrompt="1"/>
          </p:nvPr>
        </p:nvSpPr>
        <p:spPr>
          <a:xfrm>
            <a:off x="582042" y="2064916"/>
            <a:ext cx="7495158"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Session code</a:t>
            </a:r>
          </a:p>
        </p:txBody>
      </p:sp>
      <p:pic>
        <p:nvPicPr>
          <p:cNvPr id="10" name="MS logo white - EMF" descr="Microsoft logo white text version">
            <a:extLst>
              <a:ext uri="{FF2B5EF4-FFF2-40B4-BE49-F238E27FC236}">
                <a16:creationId xmlns:a16="http://schemas.microsoft.com/office/drawing/2014/main" id="{72DE617B-5DAC-4DA0-BA55-FD2FBFB0A40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3" name="Footer Placeholder 2">
            <a:extLst>
              <a:ext uri="{FF2B5EF4-FFF2-40B4-BE49-F238E27FC236}">
                <a16:creationId xmlns:a16="http://schemas.microsoft.com/office/drawing/2014/main" id="{1D027EF1-0CF9-4E0B-8FC0-56E69031EE4C}"/>
              </a:ext>
            </a:extLst>
          </p:cNvPr>
          <p:cNvSpPr>
            <a:spLocks noGrp="1"/>
          </p:cNvSpPr>
          <p:nvPr>
            <p:ph type="ftr" sz="quarter" idx="14"/>
          </p:nvPr>
        </p:nvSpPr>
        <p:spPr/>
        <p:txBody>
          <a:bodyPr/>
          <a:lstStyle/>
          <a:p>
            <a:pPr algn="l"/>
            <a:r>
              <a:rPr lang="en-US"/>
              <a:t>Confidential – Under NDA</a:t>
            </a:r>
          </a:p>
        </p:txBody>
      </p:sp>
    </p:spTree>
    <p:extLst>
      <p:ext uri="{BB962C8B-B14F-4D97-AF65-F5344CB8AC3E}">
        <p14:creationId xmlns:p14="http://schemas.microsoft.com/office/powerpoint/2010/main" val="279200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63">
          <p15:clr>
            <a:srgbClr val="5ACBF0"/>
          </p15:clr>
        </p15:guide>
        <p15:guide id="5" orient="horz" pos="2160">
          <p15:clr>
            <a:srgbClr val="FBAE40"/>
          </p15:clr>
        </p15:guide>
        <p15:guide id="6" orient="horz" pos="2229">
          <p15:clr>
            <a:srgbClr val="5ACBF0"/>
          </p15:clr>
        </p15:guide>
        <p15:guide id="8" orient="horz" pos="1517">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3EA769-5577-4CAA-98B5-02E5BD67FF12}"/>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9144000" cy="553998"/>
          </a:xfrm>
        </p:spPr>
        <p:txBody>
          <a:bodyPr anchor="ctr"/>
          <a:lstStyle/>
          <a:p>
            <a:r>
              <a:rPr lang="en-US"/>
              <a:t>Click to edit Master title style</a:t>
            </a:r>
          </a:p>
        </p:txBody>
      </p:sp>
      <p:sp>
        <p:nvSpPr>
          <p:cNvPr id="4" name="Text Placeholder 3"/>
          <p:cNvSpPr>
            <a:spLocks noGrp="1"/>
          </p:cNvSpPr>
          <p:nvPr>
            <p:ph type="body" sz="quarter" idx="10"/>
          </p:nvPr>
        </p:nvSpPr>
        <p:spPr>
          <a:xfrm>
            <a:off x="586390" y="201930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9D39E5-3A5A-4A07-B14E-83AF2846169A}"/>
              </a:ext>
            </a:extLst>
          </p:cNvPr>
          <p:cNvSpPr>
            <a:spLocks noGrp="1"/>
          </p:cNvSpPr>
          <p:nvPr>
            <p:ph type="ftr" sz="quarter" idx="11"/>
          </p:nvPr>
        </p:nvSpPr>
        <p:spPr/>
        <p:txBody>
          <a:bodyPr/>
          <a:lstStyle/>
          <a:p>
            <a:pPr algn="l"/>
            <a:r>
              <a:rPr lang="en-US"/>
              <a:t>Microsoft Confidential</a:t>
            </a:r>
          </a:p>
        </p:txBody>
      </p:sp>
    </p:spTree>
    <p:extLst>
      <p:ext uri="{BB962C8B-B14F-4D97-AF65-F5344CB8AC3E}">
        <p14:creationId xmlns:p14="http://schemas.microsoft.com/office/powerpoint/2010/main" val="2989633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7A4052-B253-47C8-BF75-7D12EA93C012}"/>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9144000" cy="553998"/>
          </a:xfrm>
        </p:spPr>
        <p:txBody>
          <a:bodyPr/>
          <a:lstStyle/>
          <a:p>
            <a:r>
              <a:rPr lang="en-US"/>
              <a:t>Click to edit Master title style</a:t>
            </a:r>
          </a:p>
        </p:txBody>
      </p:sp>
      <p:sp>
        <p:nvSpPr>
          <p:cNvPr id="3" name="Text Placeholder 2"/>
          <p:cNvSpPr>
            <a:spLocks noGrp="1"/>
          </p:cNvSpPr>
          <p:nvPr>
            <p:ph type="body" sz="quarter" idx="10"/>
          </p:nvPr>
        </p:nvSpPr>
        <p:spPr>
          <a:xfrm>
            <a:off x="584200" y="2019300"/>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241BCEC-C3EB-4E88-8BA2-BAAC63D9299C}"/>
              </a:ext>
            </a:extLst>
          </p:cNvPr>
          <p:cNvSpPr>
            <a:spLocks noGrp="1"/>
          </p:cNvSpPr>
          <p:nvPr>
            <p:ph type="ftr" sz="quarter" idx="11"/>
          </p:nvPr>
        </p:nvSpPr>
        <p:spPr/>
        <p:txBody>
          <a:bodyPr/>
          <a:lstStyle/>
          <a:p>
            <a:pPr algn="l"/>
            <a:r>
              <a:rPr lang="en-US"/>
              <a:t>Microsoft Confidential</a:t>
            </a:r>
          </a:p>
        </p:txBody>
      </p:sp>
    </p:spTree>
    <p:extLst>
      <p:ext uri="{BB962C8B-B14F-4D97-AF65-F5344CB8AC3E}">
        <p14:creationId xmlns:p14="http://schemas.microsoft.com/office/powerpoint/2010/main" val="20331937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A089D6-E53B-498E-9A2E-965393817AAF}"/>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9144000" cy="553998"/>
          </a:xfrm>
        </p:spPr>
        <p:txBody>
          <a:bodyPr/>
          <a:lstStyle/>
          <a:p>
            <a:r>
              <a:rPr lang="en-US"/>
              <a:t>Click to edit Master title style</a:t>
            </a:r>
          </a:p>
        </p:txBody>
      </p:sp>
      <p:sp>
        <p:nvSpPr>
          <p:cNvPr id="4" name="Text Placeholder 3"/>
          <p:cNvSpPr>
            <a:spLocks noGrp="1"/>
          </p:cNvSpPr>
          <p:nvPr>
            <p:ph type="body" sz="quarter" idx="10"/>
          </p:nvPr>
        </p:nvSpPr>
        <p:spPr>
          <a:xfrm>
            <a:off x="584200" y="2021114"/>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2021114"/>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47611890-A5B2-4AA6-9246-8A9266A8EB58}"/>
              </a:ext>
            </a:extLst>
          </p:cNvPr>
          <p:cNvSpPr>
            <a:spLocks noGrp="1"/>
          </p:cNvSpPr>
          <p:nvPr>
            <p:ph type="ftr" sz="quarter" idx="13"/>
          </p:nvPr>
        </p:nvSpPr>
        <p:spPr/>
        <p:txBody>
          <a:bodyPr/>
          <a:lstStyle/>
          <a:p>
            <a:pPr algn="l"/>
            <a:r>
              <a:rPr lang="en-US"/>
              <a:t>Microsoft Confidential</a:t>
            </a:r>
          </a:p>
        </p:txBody>
      </p:sp>
    </p:spTree>
    <p:extLst>
      <p:ext uri="{BB962C8B-B14F-4D97-AF65-F5344CB8AC3E}">
        <p14:creationId xmlns:p14="http://schemas.microsoft.com/office/powerpoint/2010/main" val="36049701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1CA73-AF2A-4516-A327-EB227EDCD1B6}"/>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9144000" cy="553998"/>
          </a:xfrm>
        </p:spPr>
        <p:txBody>
          <a:bodyPr/>
          <a:lstStyle/>
          <a:p>
            <a:r>
              <a:rPr lang="en-US"/>
              <a:t>Click to edit Master title style</a:t>
            </a:r>
          </a:p>
        </p:txBody>
      </p:sp>
      <p:sp>
        <p:nvSpPr>
          <p:cNvPr id="4" name="Text Placeholder 3"/>
          <p:cNvSpPr>
            <a:spLocks noGrp="1"/>
          </p:cNvSpPr>
          <p:nvPr>
            <p:ph type="body" sz="quarter" idx="10"/>
          </p:nvPr>
        </p:nvSpPr>
        <p:spPr>
          <a:xfrm>
            <a:off x="584200" y="2025650"/>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mn-lt"/>
                <a:cs typeface="Segoe UI" panose="020B0502040204020203" pitchFamily="34" charset="0"/>
              </a:defRPr>
            </a:lvl1pPr>
            <a:lvl2pPr marL="427038" indent="-171450">
              <a:buFont typeface="Wingdings" panose="05000000000000000000" pitchFamily="2" charset="2"/>
              <a:buChar char=""/>
              <a:defRPr sz="2000" b="0">
                <a:latin typeface="+mn-lt"/>
              </a:defRPr>
            </a:lvl2pPr>
            <a:lvl3pPr marL="639763" indent="-188913">
              <a:buFont typeface="Wingdings" panose="05000000000000000000" pitchFamily="2" charset="2"/>
              <a:buChar char=""/>
              <a:tabLst/>
              <a:defRPr sz="1600" b="0">
                <a:latin typeface="+mn-lt"/>
              </a:defRPr>
            </a:lvl3pPr>
            <a:lvl4pPr marL="828675" indent="-176213">
              <a:buFont typeface="Wingdings" panose="05000000000000000000" pitchFamily="2" charset="2"/>
              <a:buChar char=""/>
              <a:defRPr sz="1400" b="0">
                <a:latin typeface="+mn-lt"/>
              </a:defRPr>
            </a:lvl4pPr>
            <a:lvl5pPr marL="1023938" indent="-169863">
              <a:buFont typeface="Wingdings" panose="05000000000000000000" pitchFamily="2" charset="2"/>
              <a:buChar char=""/>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2025650"/>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mn-lt"/>
                <a:cs typeface="Segoe UI" panose="020B0502040204020203" pitchFamily="34" charset="0"/>
              </a:defRPr>
            </a:lvl1pPr>
            <a:lvl2pPr marL="427038" indent="-171450">
              <a:buFont typeface="Wingdings" panose="05000000000000000000" pitchFamily="2" charset="2"/>
              <a:buChar char=""/>
              <a:defRPr sz="2000" b="0">
                <a:latin typeface="+mn-lt"/>
              </a:defRPr>
            </a:lvl2pPr>
            <a:lvl3pPr marL="639763" indent="-188913">
              <a:buFont typeface="Wingdings" panose="05000000000000000000" pitchFamily="2" charset="2"/>
              <a:buChar char=""/>
              <a:tabLst/>
              <a:defRPr sz="1600" b="0">
                <a:latin typeface="+mn-lt"/>
              </a:defRPr>
            </a:lvl3pPr>
            <a:lvl4pPr marL="828675" indent="-176213">
              <a:buFont typeface="Wingdings" panose="05000000000000000000" pitchFamily="2" charset="2"/>
              <a:buChar char=""/>
              <a:defRPr sz="1400" b="0">
                <a:latin typeface="+mn-lt"/>
              </a:defRPr>
            </a:lvl4pPr>
            <a:lvl5pPr marL="1023938" indent="-169863">
              <a:buFont typeface="Wingdings" panose="05000000000000000000" pitchFamily="2" charset="2"/>
              <a:buChar char=""/>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9E16505E-D190-423F-941B-E61D7F808277}"/>
              </a:ext>
            </a:extLst>
          </p:cNvPr>
          <p:cNvSpPr>
            <a:spLocks noGrp="1"/>
          </p:cNvSpPr>
          <p:nvPr>
            <p:ph type="ftr" sz="quarter" idx="12"/>
          </p:nvPr>
        </p:nvSpPr>
        <p:spPr/>
        <p:txBody>
          <a:bodyPr/>
          <a:lstStyle/>
          <a:p>
            <a:pPr algn="l"/>
            <a:r>
              <a:rPr lang="en-US"/>
              <a:t>Microsoft Confidential</a:t>
            </a:r>
          </a:p>
        </p:txBody>
      </p:sp>
    </p:spTree>
    <p:extLst>
      <p:ext uri="{BB962C8B-B14F-4D97-AF65-F5344CB8AC3E}">
        <p14:creationId xmlns:p14="http://schemas.microsoft.com/office/powerpoint/2010/main" val="5599875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E05BF7-B13E-4C69-BE51-FCEB1AF366CB}"/>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9144000" cy="553998"/>
          </a:xfrm>
        </p:spPr>
        <p:txBody>
          <a:bodyPr/>
          <a:lstStyle/>
          <a:p>
            <a:r>
              <a:rPr lang="en-US"/>
              <a:t>Click to edit Master title style</a:t>
            </a:r>
          </a:p>
        </p:txBody>
      </p:sp>
      <p:sp>
        <p:nvSpPr>
          <p:cNvPr id="4" name="Footer Placeholder 3">
            <a:extLst>
              <a:ext uri="{FF2B5EF4-FFF2-40B4-BE49-F238E27FC236}">
                <a16:creationId xmlns:a16="http://schemas.microsoft.com/office/drawing/2014/main" id="{672FE81A-2036-418E-AAFB-D2C29CC080E4}"/>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358968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6977C0-5FDC-44D0-8DD1-E2C749313F31}"/>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9144000" cy="553998"/>
          </a:xfrm>
        </p:spPr>
        <p:txBody>
          <a:bodyPr/>
          <a:lstStyle/>
          <a:p>
            <a:r>
              <a:rPr lang="en-US"/>
              <a:t>Click to edit Master title style</a:t>
            </a:r>
          </a:p>
        </p:txBody>
      </p:sp>
      <p:sp>
        <p:nvSpPr>
          <p:cNvPr id="2" name="Footer Placeholder 1">
            <a:extLst>
              <a:ext uri="{FF2B5EF4-FFF2-40B4-BE49-F238E27FC236}">
                <a16:creationId xmlns:a16="http://schemas.microsoft.com/office/drawing/2014/main" id="{2CE0DD79-FAF5-479F-A702-F98E0EC3948B}"/>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38429655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Microsoft confidentia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6977C0-5FDC-44D0-8DD1-E2C749313F31}"/>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3" name="Title 2">
            <a:extLst>
              <a:ext uri="{FF2B5EF4-FFF2-40B4-BE49-F238E27FC236}">
                <a16:creationId xmlns:a16="http://schemas.microsoft.com/office/drawing/2014/main" id="{7D31026A-4A74-439D-A8F5-DB82A03E713C}"/>
              </a:ext>
            </a:extLst>
          </p:cNvPr>
          <p:cNvSpPr>
            <a:spLocks noGrp="1"/>
          </p:cNvSpPr>
          <p:nvPr>
            <p:ph type="title" hasCustomPrompt="1"/>
          </p:nvPr>
        </p:nvSpPr>
        <p:spPr>
          <a:xfrm>
            <a:off x="588263" y="457200"/>
            <a:ext cx="9144000" cy="553998"/>
          </a:xfrm>
        </p:spPr>
        <p:txBody>
          <a:bodyPr/>
          <a:lstStyle>
            <a:lvl1pPr>
              <a:defRPr/>
            </a:lvl1pPr>
          </a:lstStyle>
          <a:p>
            <a:r>
              <a:rPr lang="en-US" err="1"/>
              <a:t>Micrsoft</a:t>
            </a:r>
            <a:r>
              <a:rPr lang="en-US"/>
              <a:t> Confidential</a:t>
            </a:r>
          </a:p>
        </p:txBody>
      </p:sp>
      <p:sp>
        <p:nvSpPr>
          <p:cNvPr id="2" name="Footer Placeholder 1">
            <a:extLst>
              <a:ext uri="{FF2B5EF4-FFF2-40B4-BE49-F238E27FC236}">
                <a16:creationId xmlns:a16="http://schemas.microsoft.com/office/drawing/2014/main" id="{157E6B62-FE70-4EBE-AAAF-A10B8E7DAAF7}"/>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3932628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046909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E1CB1072-EF9A-4342-89CC-E3EAE9292E27}"/>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2">
            <a:extLst>
              <a:ext uri="{FF2B5EF4-FFF2-40B4-BE49-F238E27FC236}">
                <a16:creationId xmlns:a16="http://schemas.microsoft.com/office/drawing/2014/main" id="{769435C7-82AC-47F4-A1A7-F15589299CE9}"/>
              </a:ext>
            </a:extLst>
          </p:cNvPr>
          <p:cNvSpPr>
            <a:spLocks noGrp="1"/>
          </p:cNvSpPr>
          <p:nvPr>
            <p:ph type="ftr" sz="quarter" idx="12"/>
          </p:nvPr>
        </p:nvSpPr>
        <p:spPr/>
        <p:txBody>
          <a:bodyPr/>
          <a:lstStyle/>
          <a:p>
            <a:pPr algn="l"/>
            <a:r>
              <a:rPr lang="en-US"/>
              <a:t>Microsoft Confidential</a:t>
            </a:r>
          </a:p>
        </p:txBody>
      </p:sp>
    </p:spTree>
    <p:extLst>
      <p:ext uri="{BB962C8B-B14F-4D97-AF65-F5344CB8AC3E}">
        <p14:creationId xmlns:p14="http://schemas.microsoft.com/office/powerpoint/2010/main" val="27494492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67B08DA-CF62-4D47-A3DD-E4F37C116FA9}"/>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2">
            <a:extLst>
              <a:ext uri="{FF2B5EF4-FFF2-40B4-BE49-F238E27FC236}">
                <a16:creationId xmlns:a16="http://schemas.microsoft.com/office/drawing/2014/main" id="{C13958B3-2143-4C71-A9EB-901CFC3E8274}"/>
              </a:ext>
            </a:extLst>
          </p:cNvPr>
          <p:cNvSpPr>
            <a:spLocks noGrp="1"/>
          </p:cNvSpPr>
          <p:nvPr>
            <p:ph type="ftr" sz="quarter" idx="12"/>
          </p:nvPr>
        </p:nvSpPr>
        <p:spPr/>
        <p:txBody>
          <a:bodyPr/>
          <a:lstStyle/>
          <a:p>
            <a:pPr algn="l"/>
            <a:r>
              <a:rPr lang="en-US"/>
              <a:t>Microsoft Confidential</a:t>
            </a:r>
          </a:p>
        </p:txBody>
      </p:sp>
    </p:spTree>
    <p:extLst>
      <p:ext uri="{BB962C8B-B14F-4D97-AF65-F5344CB8AC3E}">
        <p14:creationId xmlns:p14="http://schemas.microsoft.com/office/powerpoint/2010/main" val="3776281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B78DB3D6-1E8F-4F8E-882E-4106AF336B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2">
            <a:extLst>
              <a:ext uri="{FF2B5EF4-FFF2-40B4-BE49-F238E27FC236}">
                <a16:creationId xmlns:a16="http://schemas.microsoft.com/office/drawing/2014/main" id="{4F4D0034-8FC6-45CB-AAAF-1023A0EBE52D}"/>
              </a:ext>
            </a:extLst>
          </p:cNvPr>
          <p:cNvSpPr>
            <a:spLocks noGrp="1"/>
          </p:cNvSpPr>
          <p:nvPr>
            <p:ph type="ftr" sz="quarter" idx="12"/>
          </p:nvPr>
        </p:nvSpPr>
        <p:spPr/>
        <p:txBody>
          <a:bodyPr/>
          <a:lstStyle/>
          <a:p>
            <a:pPr algn="l"/>
            <a:r>
              <a:rPr lang="en-US"/>
              <a:t>Microsoft Confidential</a:t>
            </a:r>
          </a:p>
        </p:txBody>
      </p:sp>
    </p:spTree>
    <p:extLst>
      <p:ext uri="{BB962C8B-B14F-4D97-AF65-F5344CB8AC3E}">
        <p14:creationId xmlns:p14="http://schemas.microsoft.com/office/powerpoint/2010/main" val="1082141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Footer Placeholder 2">
            <a:extLst>
              <a:ext uri="{FF2B5EF4-FFF2-40B4-BE49-F238E27FC236}">
                <a16:creationId xmlns:a16="http://schemas.microsoft.com/office/drawing/2014/main" id="{E6FAC55C-FCAA-474A-AD4B-FB32F7625A7D}"/>
              </a:ext>
            </a:extLst>
          </p:cNvPr>
          <p:cNvSpPr>
            <a:spLocks noGrp="1"/>
          </p:cNvSpPr>
          <p:nvPr>
            <p:ph type="ftr" sz="quarter" idx="13"/>
          </p:nvPr>
        </p:nvSpPr>
        <p:spPr/>
        <p:txBody>
          <a:bodyPr/>
          <a:lstStyle/>
          <a:p>
            <a:pPr algn="l"/>
            <a:r>
              <a:rPr lang="en-US"/>
              <a:t>Microsoft Confidential</a:t>
            </a:r>
          </a:p>
        </p:txBody>
      </p:sp>
      <p:pic>
        <p:nvPicPr>
          <p:cNvPr id="6" name="Picture 5">
            <a:extLst>
              <a:ext uri="{FF2B5EF4-FFF2-40B4-BE49-F238E27FC236}">
                <a16:creationId xmlns:a16="http://schemas.microsoft.com/office/drawing/2014/main" id="{F91796AD-3AF8-4875-89E9-528AA87FF612}"/>
              </a:ext>
            </a:extLst>
          </p:cNvPr>
          <p:cNvPicPr>
            <a:picLocks noChangeAspect="1"/>
          </p:cNvPicPr>
          <p:nvPr userDrawn="1"/>
        </p:nvPicPr>
        <p:blipFill>
          <a:blip r:embed="rId2"/>
          <a:stretch>
            <a:fillRect/>
          </a:stretch>
        </p:blipFill>
        <p:spPr bwMode="hidden">
          <a:xfrm>
            <a:off x="2" y="0"/>
            <a:ext cx="12191996" cy="1518923"/>
          </a:xfrm>
          <a:prstGeom prst="rect">
            <a:avLst/>
          </a:prstGeom>
        </p:spPr>
      </p:pic>
    </p:spTree>
    <p:extLst>
      <p:ext uri="{BB962C8B-B14F-4D97-AF65-F5344CB8AC3E}">
        <p14:creationId xmlns:p14="http://schemas.microsoft.com/office/powerpoint/2010/main" val="350595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Video</a:t>
            </a:r>
          </a:p>
        </p:txBody>
      </p:sp>
      <p:sp>
        <p:nvSpPr>
          <p:cNvPr id="3" name="Footer Placeholder 2">
            <a:extLst>
              <a:ext uri="{FF2B5EF4-FFF2-40B4-BE49-F238E27FC236}">
                <a16:creationId xmlns:a16="http://schemas.microsoft.com/office/drawing/2014/main" id="{BF2737C3-0107-4D01-97D0-962055C165B1}"/>
              </a:ext>
            </a:extLst>
          </p:cNvPr>
          <p:cNvSpPr>
            <a:spLocks noGrp="1"/>
          </p:cNvSpPr>
          <p:nvPr>
            <p:ph type="ftr" sz="quarter" idx="10"/>
          </p:nvPr>
        </p:nvSpPr>
        <p:spPr/>
        <p:txBody>
          <a:bodyPr/>
          <a:lstStyle/>
          <a:p>
            <a:pPr algn="l"/>
            <a:r>
              <a:rPr lang="en-US"/>
              <a:t>Microsoft Confidential</a:t>
            </a:r>
          </a:p>
        </p:txBody>
      </p:sp>
      <p:pic>
        <p:nvPicPr>
          <p:cNvPr id="4" name="Picture 3">
            <a:extLst>
              <a:ext uri="{FF2B5EF4-FFF2-40B4-BE49-F238E27FC236}">
                <a16:creationId xmlns:a16="http://schemas.microsoft.com/office/drawing/2014/main" id="{3E3D4734-79AC-428B-9125-6A49C8396684}"/>
              </a:ext>
            </a:extLst>
          </p:cNvPr>
          <p:cNvPicPr>
            <a:picLocks noChangeAspect="1"/>
          </p:cNvPicPr>
          <p:nvPr userDrawn="1"/>
        </p:nvPicPr>
        <p:blipFill>
          <a:blip r:embed="rId2"/>
          <a:stretch>
            <a:fillRect/>
          </a:stretch>
        </p:blipFill>
        <p:spPr bwMode="hidden">
          <a:xfrm>
            <a:off x="2" y="0"/>
            <a:ext cx="12191996" cy="1518923"/>
          </a:xfrm>
          <a:prstGeom prst="rect">
            <a:avLst/>
          </a:prstGeom>
        </p:spPr>
      </p:pic>
    </p:spTree>
    <p:extLst>
      <p:ext uri="{BB962C8B-B14F-4D97-AF65-F5344CB8AC3E}">
        <p14:creationId xmlns:p14="http://schemas.microsoft.com/office/powerpoint/2010/main" val="83924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Footer Placeholder 2">
            <a:extLst>
              <a:ext uri="{FF2B5EF4-FFF2-40B4-BE49-F238E27FC236}">
                <a16:creationId xmlns:a16="http://schemas.microsoft.com/office/drawing/2014/main" id="{14276B06-23E4-4872-B054-F88BFDC3BF57}"/>
              </a:ext>
            </a:extLst>
          </p:cNvPr>
          <p:cNvSpPr>
            <a:spLocks noGrp="1"/>
          </p:cNvSpPr>
          <p:nvPr>
            <p:ph type="ftr" sz="quarter" idx="10"/>
          </p:nvPr>
        </p:nvSpPr>
        <p:spPr/>
        <p:txBody>
          <a:bodyPr/>
          <a:lstStyle/>
          <a:p>
            <a:pPr algn="l"/>
            <a:r>
              <a:rPr lang="en-US"/>
              <a:t>Microsoft Confidential</a:t>
            </a:r>
          </a:p>
        </p:txBody>
      </p:sp>
      <p:pic>
        <p:nvPicPr>
          <p:cNvPr id="4" name="Picture 3">
            <a:extLst>
              <a:ext uri="{FF2B5EF4-FFF2-40B4-BE49-F238E27FC236}">
                <a16:creationId xmlns:a16="http://schemas.microsoft.com/office/drawing/2014/main" id="{3D7DC4A6-3642-4F1B-9949-BFCB346F0D5A}"/>
              </a:ext>
            </a:extLst>
          </p:cNvPr>
          <p:cNvPicPr>
            <a:picLocks noChangeAspect="1"/>
          </p:cNvPicPr>
          <p:nvPr userDrawn="1"/>
        </p:nvPicPr>
        <p:blipFill>
          <a:blip r:embed="rId2"/>
          <a:stretch>
            <a:fillRect/>
          </a:stretch>
        </p:blipFill>
        <p:spPr bwMode="hidden">
          <a:xfrm>
            <a:off x="2" y="0"/>
            <a:ext cx="12191996" cy="1518923"/>
          </a:xfrm>
          <a:prstGeom prst="rect">
            <a:avLst/>
          </a:prstGeom>
        </p:spPr>
      </p:pic>
    </p:spTree>
    <p:extLst>
      <p:ext uri="{BB962C8B-B14F-4D97-AF65-F5344CB8AC3E}">
        <p14:creationId xmlns:p14="http://schemas.microsoft.com/office/powerpoint/2010/main" val="44663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056031-4AE1-49FA-AD48-8DC219035317}"/>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625437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with gri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7FD0B31-C186-4A11-98C1-098B5E6EF42B}"/>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4157428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AE6440-EB2F-4A87-89CE-C79534800358}"/>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0374528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2 with grid">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DC282F-1E23-444C-955D-CA1EF144112F}"/>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4034433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35650612-28EC-40EF-BDF9-8D72D7F7DCBF}"/>
              </a:ext>
            </a:extLst>
          </p:cNvPr>
          <p:cNvSpPr>
            <a:spLocks noGrp="1"/>
          </p:cNvSpPr>
          <p:nvPr>
            <p:ph type="ftr" sz="quarter" idx="11"/>
          </p:nvPr>
        </p:nvSpPr>
        <p:spPr/>
        <p:txBody>
          <a:bodyPr/>
          <a:lstStyle/>
          <a:p>
            <a:pPr algn="l"/>
            <a:r>
              <a:rPr lang="en-US"/>
              <a:t>Microsoft Confidential</a:t>
            </a:r>
          </a:p>
        </p:txBody>
      </p:sp>
    </p:spTree>
    <p:extLst>
      <p:ext uri="{BB962C8B-B14F-4D97-AF65-F5344CB8AC3E}">
        <p14:creationId xmlns:p14="http://schemas.microsoft.com/office/powerpoint/2010/main" val="12545443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3" name="Footer Placeholder 2">
            <a:extLst>
              <a:ext uri="{FF2B5EF4-FFF2-40B4-BE49-F238E27FC236}">
                <a16:creationId xmlns:a16="http://schemas.microsoft.com/office/drawing/2014/main" id="{8290D50C-8538-48FD-A244-00967250ABBA}"/>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55932660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47567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0128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778933" y="1434372"/>
            <a:ext cx="10632019" cy="1095685"/>
          </a:xfrm>
        </p:spPr>
        <p:txBody>
          <a:bodyPr wrap="square">
            <a:spAutoFit/>
          </a:bodyPr>
          <a:lstStyle>
            <a:lvl1pPr marL="457200" indent="-457200">
              <a:buFont typeface="Arial" panose="020B0604020202020204" pitchFamily="34" charset="0"/>
              <a:buChar char="•"/>
              <a:defRPr/>
            </a:lvl1pPr>
            <a:lvl2pPr marL="571494" indent="-342900">
              <a:buFont typeface="Courier New" panose="02070309020205020404" pitchFamily="49" charset="0"/>
              <a:buChar char="o"/>
              <a:defRPr/>
            </a:lvl2pPr>
            <a:lvl3pPr marL="742939" indent="-285750">
              <a:buFont typeface="Wingdings" panose="05000000000000000000" pitchFamily="2" charset="2"/>
              <a:buChar char="§"/>
              <a:defRPr/>
            </a:lvl3pPr>
            <a:lvl4pPr marL="685783" indent="0">
              <a:buFont typeface="Courier New" panose="02070309020205020404" pitchFamily="49" charset="0"/>
              <a:buNone/>
              <a:defRPr/>
            </a:lvl4pPr>
            <a:lvl5pPr marL="1200127" indent="-285750">
              <a:buFont typeface="Courier New" panose="02070309020205020404" pitchFamily="49" charset="0"/>
              <a:buChar char="o"/>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41665648"/>
      </p:ext>
    </p:extLst>
  </p:cSld>
  <p:clrMapOvr>
    <a:masterClrMapping/>
  </p:clrMapOvr>
  <p:transition>
    <p:fade/>
  </p:transition>
  <p:extLst>
    <p:ext uri="{DCECCB84-F9BA-43D5-87BE-67443E8EF086}">
      <p15:sldGuideLst xmlns:p15="http://schemas.microsoft.com/office/powerpoint/2012/main">
        <p15:guide id="1" orient="horz" pos="300">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36909495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616404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E5836-1D55-4E12-BFBC-132C417971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76BF2E-0B03-4DBB-AF00-D0828F66CF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452C1B-9ABB-4410-B189-1EAC3C4224B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D02CBFB-FB2D-4A13-B3ED-59DD495B9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2C5DC9-A58E-4C82-AC52-F12A67C9216B}"/>
              </a:ext>
            </a:extLst>
          </p:cNvPr>
          <p:cNvSpPr>
            <a:spLocks noGrp="1"/>
          </p:cNvSpPr>
          <p:nvPr>
            <p:ph type="sldNum" sz="quarter" idx="12"/>
          </p:nvPr>
        </p:nvSpPr>
        <p:spPr/>
        <p:txBody>
          <a:bodyPr/>
          <a:lstStyle/>
          <a:p>
            <a:fld id="{6FED5357-43B1-4799-B141-0CD225989BDE}" type="slidenum">
              <a:rPr lang="en-US" smtClean="0"/>
              <a:t>‹#›</a:t>
            </a:fld>
            <a:endParaRPr lang="en-US"/>
          </a:p>
        </p:txBody>
      </p:sp>
    </p:spTree>
    <p:extLst>
      <p:ext uri="{BB962C8B-B14F-4D97-AF65-F5344CB8AC3E}">
        <p14:creationId xmlns:p14="http://schemas.microsoft.com/office/powerpoint/2010/main" val="54904071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000"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002038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3880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78354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99315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8680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26819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16202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517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07665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9020418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556223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27452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34222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34256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716093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71271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25508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5424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570698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51712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535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68480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27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7728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16503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17020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909956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6249852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9285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4282763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2305249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2801857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389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947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508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9192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1863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3123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666361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020782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40688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29409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9322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44048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86076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78139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321601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53829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10240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4228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7418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66056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94959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1875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57A-479D-4202-B2D4-FC882579B78B}"/>
              </a:ext>
            </a:extLst>
          </p:cNvPr>
          <p:cNvSpPr>
            <a:spLocks noGrp="1"/>
          </p:cNvSpPr>
          <p:nvPr>
            <p:ph type="dt" sz="half" idx="10"/>
          </p:nvPr>
        </p:nvSpPr>
        <p:spPr/>
        <p:txBody>
          <a:bodyPr/>
          <a:lstStyle/>
          <a:p>
            <a:fld id="{56651EC9-0792-441D-A675-48ED16FD5399}" type="datetimeFigureOut">
              <a:rPr lang="en-US" smtClean="0"/>
              <a:t>3/26/2021</a:t>
            </a:fld>
            <a:endParaRPr lang="en-US"/>
          </a:p>
        </p:txBody>
      </p:sp>
      <p:sp>
        <p:nvSpPr>
          <p:cNvPr id="5" name="Footer Placeholder 4">
            <a:extLst>
              <a:ext uri="{FF2B5EF4-FFF2-40B4-BE49-F238E27FC236}">
                <a16:creationId xmlns:a16="http://schemas.microsoft.com/office/drawing/2014/main" id="{9D4F0A0D-B510-4197-B9B9-5F6C5240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42131-5175-40FC-95E3-426E4ED98944}"/>
              </a:ext>
            </a:extLst>
          </p:cNvPr>
          <p:cNvSpPr>
            <a:spLocks noGrp="1"/>
          </p:cNvSpPr>
          <p:nvPr>
            <p:ph type="sldNum" sz="quarter" idx="12"/>
          </p:nvPr>
        </p:nvSpPr>
        <p:spPr/>
        <p:txBody>
          <a:bodyPr/>
          <a:lstStyle/>
          <a:p>
            <a:fld id="{31FFA229-6B1B-466A-8EBF-E60D548FEF24}" type="slidenum">
              <a:rPr lang="en-US" smtClean="0"/>
              <a:t>‹#›</a:t>
            </a:fld>
            <a:endParaRPr lang="en-US"/>
          </a:p>
        </p:txBody>
      </p:sp>
    </p:spTree>
    <p:extLst>
      <p:ext uri="{BB962C8B-B14F-4D97-AF65-F5344CB8AC3E}">
        <p14:creationId xmlns:p14="http://schemas.microsoft.com/office/powerpoint/2010/main" val="19854653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pic>
        <p:nvPicPr>
          <p:cNvPr id="8"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4" y="4773829"/>
            <a:ext cx="1533183" cy="1635897"/>
          </a:xfrm>
          <a:prstGeom prst="rect">
            <a:avLst/>
          </a:prstGeom>
        </p:spPr>
      </p:pic>
    </p:spTree>
    <p:extLst>
      <p:ext uri="{BB962C8B-B14F-4D97-AF65-F5344CB8AC3E}">
        <p14:creationId xmlns:p14="http://schemas.microsoft.com/office/powerpoint/2010/main" val="577884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9" cy="23285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38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291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092" indent="0">
              <a:buNone/>
              <a:defRPr/>
            </a:lvl2pPr>
            <a:lvl3pPr marL="448182" indent="0">
              <a:buNone/>
              <a:defRPr/>
            </a:lvl3pPr>
            <a:lvl4pPr marL="672274" indent="0">
              <a:buNone/>
              <a:defRPr/>
            </a:lvl4pPr>
            <a:lvl5pPr marL="89636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167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673424"/>
          </a:xfrm>
          <a:prstGeom prst="rect">
            <a:avLst/>
          </a:prstGeom>
        </p:spPr>
        <p:txBody>
          <a:bodyPr spcFirstLastPara="1" wrap="square" lIns="91425" tIns="91425" rIns="91425" bIns="91425" anchor="t" anchorCtr="0"/>
          <a:lstStyle>
            <a:lvl1pPr marL="609545" lvl="0" indent="-457159">
              <a:spcBef>
                <a:spcPts val="0"/>
              </a:spcBef>
              <a:spcAft>
                <a:spcPts val="0"/>
              </a:spcAft>
              <a:buSzPts val="1800"/>
              <a:buChar char="●"/>
              <a:defRPr/>
            </a:lvl1pPr>
            <a:lvl2pPr marL="1219090" lvl="1" indent="-423295">
              <a:spcBef>
                <a:spcPts val="2133"/>
              </a:spcBef>
              <a:spcAft>
                <a:spcPts val="0"/>
              </a:spcAft>
              <a:buSzPts val="1400"/>
              <a:buChar char="○"/>
              <a:defRPr/>
            </a:lvl2pPr>
            <a:lvl3pPr marL="1828634" lvl="2" indent="-423295">
              <a:spcBef>
                <a:spcPts val="2133"/>
              </a:spcBef>
              <a:spcAft>
                <a:spcPts val="0"/>
              </a:spcAft>
              <a:buSzPts val="1400"/>
              <a:buChar char="■"/>
              <a:defRPr/>
            </a:lvl3pPr>
            <a:lvl4pPr marL="2438179" lvl="3" indent="-423295">
              <a:spcBef>
                <a:spcPts val="2133"/>
              </a:spcBef>
              <a:spcAft>
                <a:spcPts val="0"/>
              </a:spcAft>
              <a:buSzPts val="1400"/>
              <a:buChar char="●"/>
              <a:defRPr/>
            </a:lvl4pPr>
            <a:lvl5pPr marL="3047724" lvl="4" indent="-423295">
              <a:spcBef>
                <a:spcPts val="2133"/>
              </a:spcBef>
              <a:spcAft>
                <a:spcPts val="0"/>
              </a:spcAft>
              <a:buSzPts val="1400"/>
              <a:buChar char="○"/>
              <a:defRPr/>
            </a:lvl5pPr>
            <a:lvl6pPr marL="3657269" lvl="5" indent="-423295">
              <a:spcBef>
                <a:spcPts val="2133"/>
              </a:spcBef>
              <a:spcAft>
                <a:spcPts val="0"/>
              </a:spcAft>
              <a:buSzPts val="1400"/>
              <a:buChar char="■"/>
              <a:defRPr/>
            </a:lvl6pPr>
            <a:lvl7pPr marL="4266813" lvl="6" indent="-423295">
              <a:spcBef>
                <a:spcPts val="2133"/>
              </a:spcBef>
              <a:spcAft>
                <a:spcPts val="0"/>
              </a:spcAft>
              <a:buSzPts val="1400"/>
              <a:buChar char="●"/>
              <a:defRPr/>
            </a:lvl7pPr>
            <a:lvl8pPr marL="4876358" lvl="7" indent="-423295">
              <a:spcBef>
                <a:spcPts val="2133"/>
              </a:spcBef>
              <a:spcAft>
                <a:spcPts val="0"/>
              </a:spcAft>
              <a:buSzPts val="1400"/>
              <a:buChar char="○"/>
              <a:defRPr/>
            </a:lvl8pPr>
            <a:lvl9pPr marL="5485904" lvl="8" indent="-423295">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113885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673424"/>
          </a:xfrm>
          <a:prstGeom prst="rect">
            <a:avLst/>
          </a:prstGeom>
        </p:spPr>
        <p:txBody>
          <a:bodyPr spcFirstLastPara="1" wrap="square" lIns="91425" tIns="91425" rIns="91425" bIns="91425" anchor="t" anchorCtr="0"/>
          <a:lstStyle>
            <a:lvl1pPr marL="609483" lvl="0" indent="-457113">
              <a:spcBef>
                <a:spcPts val="0"/>
              </a:spcBef>
              <a:spcAft>
                <a:spcPts val="0"/>
              </a:spcAft>
              <a:buSzPts val="1800"/>
              <a:buChar char="●"/>
              <a:defRPr/>
            </a:lvl1pPr>
            <a:lvl2pPr marL="1218966" lvl="1" indent="-423252">
              <a:spcBef>
                <a:spcPts val="2133"/>
              </a:spcBef>
              <a:spcAft>
                <a:spcPts val="0"/>
              </a:spcAft>
              <a:buSzPts val="1400"/>
              <a:buChar char="○"/>
              <a:defRPr/>
            </a:lvl2pPr>
            <a:lvl3pPr marL="1828449" lvl="2" indent="-423252">
              <a:spcBef>
                <a:spcPts val="2133"/>
              </a:spcBef>
              <a:spcAft>
                <a:spcPts val="0"/>
              </a:spcAft>
              <a:buSzPts val="1400"/>
              <a:buChar char="■"/>
              <a:defRPr/>
            </a:lvl3pPr>
            <a:lvl4pPr marL="2437930" lvl="3" indent="-423252">
              <a:spcBef>
                <a:spcPts val="2133"/>
              </a:spcBef>
              <a:spcAft>
                <a:spcPts val="0"/>
              </a:spcAft>
              <a:buSzPts val="1400"/>
              <a:buChar char="●"/>
              <a:defRPr/>
            </a:lvl4pPr>
            <a:lvl5pPr marL="3047413" lvl="4" indent="-423252">
              <a:spcBef>
                <a:spcPts val="2133"/>
              </a:spcBef>
              <a:spcAft>
                <a:spcPts val="0"/>
              </a:spcAft>
              <a:buSzPts val="1400"/>
              <a:buChar char="○"/>
              <a:defRPr/>
            </a:lvl5pPr>
            <a:lvl6pPr marL="3656897" lvl="5" indent="-423252">
              <a:spcBef>
                <a:spcPts val="2133"/>
              </a:spcBef>
              <a:spcAft>
                <a:spcPts val="0"/>
              </a:spcAft>
              <a:buSzPts val="1400"/>
              <a:buChar char="■"/>
              <a:defRPr/>
            </a:lvl6pPr>
            <a:lvl7pPr marL="4266379" lvl="6" indent="-423252">
              <a:spcBef>
                <a:spcPts val="2133"/>
              </a:spcBef>
              <a:spcAft>
                <a:spcPts val="0"/>
              </a:spcAft>
              <a:buSzPts val="1400"/>
              <a:buChar char="●"/>
              <a:defRPr/>
            </a:lvl7pPr>
            <a:lvl8pPr marL="4875861" lvl="7" indent="-423252">
              <a:spcBef>
                <a:spcPts val="2133"/>
              </a:spcBef>
              <a:spcAft>
                <a:spcPts val="0"/>
              </a:spcAft>
              <a:buSzPts val="1400"/>
              <a:buChar char="○"/>
              <a:defRPr/>
            </a:lvl8pPr>
            <a:lvl9pPr marL="5485344" lvl="8" indent="-423252">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377237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12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pic>
        <p:nvPicPr>
          <p:cNvPr id="8"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4" y="4773829"/>
            <a:ext cx="1533183" cy="1635897"/>
          </a:xfrm>
          <a:prstGeom prst="rect">
            <a:avLst/>
          </a:prstGeom>
        </p:spPr>
      </p:pic>
    </p:spTree>
    <p:extLst>
      <p:ext uri="{BB962C8B-B14F-4D97-AF65-F5344CB8AC3E}">
        <p14:creationId xmlns:p14="http://schemas.microsoft.com/office/powerpoint/2010/main" val="1553473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9" cy="23285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61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160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092" indent="0">
              <a:buNone/>
              <a:defRPr/>
            </a:lvl2pPr>
            <a:lvl3pPr marL="448182" indent="0">
              <a:buNone/>
              <a:defRPr/>
            </a:lvl3pPr>
            <a:lvl4pPr marL="672274" indent="0">
              <a:buNone/>
              <a:defRPr/>
            </a:lvl4pPr>
            <a:lvl5pPr marL="89636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542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673424"/>
          </a:xfrm>
          <a:prstGeom prst="rect">
            <a:avLst/>
          </a:prstGeom>
        </p:spPr>
        <p:txBody>
          <a:bodyPr spcFirstLastPara="1" wrap="square" lIns="91425" tIns="91425" rIns="91425" bIns="91425" anchor="t" anchorCtr="0"/>
          <a:lstStyle>
            <a:lvl1pPr marL="609545" lvl="0" indent="-457159">
              <a:spcBef>
                <a:spcPts val="0"/>
              </a:spcBef>
              <a:spcAft>
                <a:spcPts val="0"/>
              </a:spcAft>
              <a:buSzPts val="1800"/>
              <a:buChar char="●"/>
              <a:defRPr/>
            </a:lvl1pPr>
            <a:lvl2pPr marL="1219090" lvl="1" indent="-423295">
              <a:spcBef>
                <a:spcPts val="2133"/>
              </a:spcBef>
              <a:spcAft>
                <a:spcPts val="0"/>
              </a:spcAft>
              <a:buSzPts val="1400"/>
              <a:buChar char="○"/>
              <a:defRPr/>
            </a:lvl2pPr>
            <a:lvl3pPr marL="1828634" lvl="2" indent="-423295">
              <a:spcBef>
                <a:spcPts val="2133"/>
              </a:spcBef>
              <a:spcAft>
                <a:spcPts val="0"/>
              </a:spcAft>
              <a:buSzPts val="1400"/>
              <a:buChar char="■"/>
              <a:defRPr/>
            </a:lvl3pPr>
            <a:lvl4pPr marL="2438179" lvl="3" indent="-423295">
              <a:spcBef>
                <a:spcPts val="2133"/>
              </a:spcBef>
              <a:spcAft>
                <a:spcPts val="0"/>
              </a:spcAft>
              <a:buSzPts val="1400"/>
              <a:buChar char="●"/>
              <a:defRPr/>
            </a:lvl4pPr>
            <a:lvl5pPr marL="3047724" lvl="4" indent="-423295">
              <a:spcBef>
                <a:spcPts val="2133"/>
              </a:spcBef>
              <a:spcAft>
                <a:spcPts val="0"/>
              </a:spcAft>
              <a:buSzPts val="1400"/>
              <a:buChar char="○"/>
              <a:defRPr/>
            </a:lvl5pPr>
            <a:lvl6pPr marL="3657269" lvl="5" indent="-423295">
              <a:spcBef>
                <a:spcPts val="2133"/>
              </a:spcBef>
              <a:spcAft>
                <a:spcPts val="0"/>
              </a:spcAft>
              <a:buSzPts val="1400"/>
              <a:buChar char="■"/>
              <a:defRPr/>
            </a:lvl6pPr>
            <a:lvl7pPr marL="4266813" lvl="6" indent="-423295">
              <a:spcBef>
                <a:spcPts val="2133"/>
              </a:spcBef>
              <a:spcAft>
                <a:spcPts val="0"/>
              </a:spcAft>
              <a:buSzPts val="1400"/>
              <a:buChar char="●"/>
              <a:defRPr/>
            </a:lvl7pPr>
            <a:lvl8pPr marL="4876358" lvl="7" indent="-423295">
              <a:spcBef>
                <a:spcPts val="2133"/>
              </a:spcBef>
              <a:spcAft>
                <a:spcPts val="0"/>
              </a:spcAft>
              <a:buSzPts val="1400"/>
              <a:buChar char="○"/>
              <a:defRPr/>
            </a:lvl8pPr>
            <a:lvl9pPr marL="5485904" lvl="8" indent="-423295">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438583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673424"/>
          </a:xfrm>
          <a:prstGeom prst="rect">
            <a:avLst/>
          </a:prstGeom>
        </p:spPr>
        <p:txBody>
          <a:bodyPr spcFirstLastPara="1" wrap="square" lIns="91425" tIns="91425" rIns="91425" bIns="91425" anchor="t" anchorCtr="0"/>
          <a:lstStyle>
            <a:lvl1pPr marL="609483" lvl="0" indent="-457113">
              <a:spcBef>
                <a:spcPts val="0"/>
              </a:spcBef>
              <a:spcAft>
                <a:spcPts val="0"/>
              </a:spcAft>
              <a:buSzPts val="1800"/>
              <a:buChar char="●"/>
              <a:defRPr/>
            </a:lvl1pPr>
            <a:lvl2pPr marL="1218966" lvl="1" indent="-423252">
              <a:spcBef>
                <a:spcPts val="2133"/>
              </a:spcBef>
              <a:spcAft>
                <a:spcPts val="0"/>
              </a:spcAft>
              <a:buSzPts val="1400"/>
              <a:buChar char="○"/>
              <a:defRPr/>
            </a:lvl2pPr>
            <a:lvl3pPr marL="1828449" lvl="2" indent="-423252">
              <a:spcBef>
                <a:spcPts val="2133"/>
              </a:spcBef>
              <a:spcAft>
                <a:spcPts val="0"/>
              </a:spcAft>
              <a:buSzPts val="1400"/>
              <a:buChar char="■"/>
              <a:defRPr/>
            </a:lvl3pPr>
            <a:lvl4pPr marL="2437930" lvl="3" indent="-423252">
              <a:spcBef>
                <a:spcPts val="2133"/>
              </a:spcBef>
              <a:spcAft>
                <a:spcPts val="0"/>
              </a:spcAft>
              <a:buSzPts val="1400"/>
              <a:buChar char="●"/>
              <a:defRPr/>
            </a:lvl4pPr>
            <a:lvl5pPr marL="3047413" lvl="4" indent="-423252">
              <a:spcBef>
                <a:spcPts val="2133"/>
              </a:spcBef>
              <a:spcAft>
                <a:spcPts val="0"/>
              </a:spcAft>
              <a:buSzPts val="1400"/>
              <a:buChar char="○"/>
              <a:defRPr/>
            </a:lvl5pPr>
            <a:lvl6pPr marL="3656897" lvl="5" indent="-423252">
              <a:spcBef>
                <a:spcPts val="2133"/>
              </a:spcBef>
              <a:spcAft>
                <a:spcPts val="0"/>
              </a:spcAft>
              <a:buSzPts val="1400"/>
              <a:buChar char="■"/>
              <a:defRPr/>
            </a:lvl6pPr>
            <a:lvl7pPr marL="4266379" lvl="6" indent="-423252">
              <a:spcBef>
                <a:spcPts val="2133"/>
              </a:spcBef>
              <a:spcAft>
                <a:spcPts val="0"/>
              </a:spcAft>
              <a:buSzPts val="1400"/>
              <a:buChar char="●"/>
              <a:defRPr/>
            </a:lvl7pPr>
            <a:lvl8pPr marL="4875861" lvl="7" indent="-423252">
              <a:spcBef>
                <a:spcPts val="2133"/>
              </a:spcBef>
              <a:spcAft>
                <a:spcPts val="0"/>
              </a:spcAft>
              <a:buSzPts val="1400"/>
              <a:buChar char="○"/>
              <a:defRPr/>
            </a:lvl8pPr>
            <a:lvl9pPr marL="5485344" lvl="8" indent="-423252">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72520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083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836289"/>
          </a:xfrm>
          <a:prstGeom prst="rect">
            <a:avLst/>
          </a:prstGeom>
        </p:spPr>
        <p:txBody>
          <a:bodyPr spcFirstLastPara="1" wrap="square" lIns="91425" tIns="91425" rIns="91425" bIns="91425" anchor="t" anchorCtr="0"/>
          <a:lstStyle>
            <a:lvl1pPr marL="609483" lvl="0" indent="-457113">
              <a:spcBef>
                <a:spcPts val="0"/>
              </a:spcBef>
              <a:spcAft>
                <a:spcPts val="0"/>
              </a:spcAft>
              <a:buSzPts val="1800"/>
              <a:buChar char="●"/>
              <a:defRPr/>
            </a:lvl1pPr>
            <a:lvl2pPr marL="1218966" lvl="1" indent="-423252">
              <a:spcBef>
                <a:spcPts val="2133"/>
              </a:spcBef>
              <a:spcAft>
                <a:spcPts val="0"/>
              </a:spcAft>
              <a:buSzPts val="1400"/>
              <a:buChar char="○"/>
              <a:defRPr/>
            </a:lvl2pPr>
            <a:lvl3pPr marL="1828449" lvl="2" indent="-423252">
              <a:spcBef>
                <a:spcPts val="2133"/>
              </a:spcBef>
              <a:spcAft>
                <a:spcPts val="0"/>
              </a:spcAft>
              <a:buSzPts val="1400"/>
              <a:buChar char="■"/>
              <a:defRPr/>
            </a:lvl3pPr>
            <a:lvl4pPr marL="2437930" lvl="3" indent="-423252">
              <a:spcBef>
                <a:spcPts val="2133"/>
              </a:spcBef>
              <a:spcAft>
                <a:spcPts val="0"/>
              </a:spcAft>
              <a:buSzPts val="1400"/>
              <a:buChar char="●"/>
              <a:defRPr/>
            </a:lvl4pPr>
            <a:lvl5pPr marL="3047413" lvl="4" indent="-423252">
              <a:spcBef>
                <a:spcPts val="2133"/>
              </a:spcBef>
              <a:spcAft>
                <a:spcPts val="0"/>
              </a:spcAft>
              <a:buSzPts val="1400"/>
              <a:buChar char="○"/>
              <a:defRPr/>
            </a:lvl5pPr>
            <a:lvl6pPr marL="3656897" lvl="5" indent="-423252">
              <a:spcBef>
                <a:spcPts val="2133"/>
              </a:spcBef>
              <a:spcAft>
                <a:spcPts val="0"/>
              </a:spcAft>
              <a:buSzPts val="1400"/>
              <a:buChar char="■"/>
              <a:defRPr/>
            </a:lvl6pPr>
            <a:lvl7pPr marL="4266379" lvl="6" indent="-423252">
              <a:spcBef>
                <a:spcPts val="2133"/>
              </a:spcBef>
              <a:spcAft>
                <a:spcPts val="0"/>
              </a:spcAft>
              <a:buSzPts val="1400"/>
              <a:buChar char="●"/>
              <a:defRPr/>
            </a:lvl7pPr>
            <a:lvl8pPr marL="4875861" lvl="7" indent="-423252">
              <a:spcBef>
                <a:spcPts val="2133"/>
              </a:spcBef>
              <a:spcAft>
                <a:spcPts val="0"/>
              </a:spcAft>
              <a:buSzPts val="1400"/>
              <a:buChar char="○"/>
              <a:defRPr/>
            </a:lvl8pPr>
            <a:lvl9pPr marL="5485344" lvl="8" indent="-423252">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615642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3/26/2021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196575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342831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8268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840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rgbClr val="008575"/>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rgbClr val="008575"/>
                </a:solidFill>
              </a:defRPr>
            </a:lvl1pPr>
            <a:lvl2pPr marL="228600" indent="0">
              <a:buNone/>
              <a:defRPr>
                <a:solidFill>
                  <a:srgbClr val="008575"/>
                </a:solidFill>
              </a:defRPr>
            </a:lvl2pPr>
            <a:lvl3pPr marL="457200" indent="0">
              <a:buNone/>
              <a:defRPr>
                <a:solidFill>
                  <a:srgbClr val="008575"/>
                </a:solidFill>
              </a:defRPr>
            </a:lvl3pPr>
            <a:lvl4pPr marL="685800" indent="0">
              <a:buNone/>
              <a:defRPr>
                <a:solidFill>
                  <a:srgbClr val="008575"/>
                </a:solidFill>
              </a:defRPr>
            </a:lvl4pPr>
            <a:lvl5pPr marL="914400" indent="0">
              <a:buNone/>
              <a:defRPr>
                <a:solidFill>
                  <a:srgbClr val="00857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6745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008575"/>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7897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8905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199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95758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62588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88627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002019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1436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745698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94393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27860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03238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25424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9998014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54352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lgn="ct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55928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989632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1029415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85984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08764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42334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29" Type="http://schemas.openxmlformats.org/officeDocument/2006/relationships/theme" Target="../theme/theme10.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slideLayout" Target="../slideLayouts/slideLayout165.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theme" Target="../theme/theme3.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image" Target="../media/image9.emf"/></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 Id="rId9" Type="http://schemas.openxmlformats.org/officeDocument/2006/relationships/image" Target="../media/image13.emf"/></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6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 Id="rId9" Type="http://schemas.openxmlformats.org/officeDocument/2006/relationships/image" Target="../media/image13.emf"/></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74.xml"/><Relationship Id="rId1" Type="http://schemas.openxmlformats.org/officeDocument/2006/relationships/slideLayout" Target="../slideLayouts/slideLayout73.xml"/><Relationship Id="rId4" Type="http://schemas.openxmlformats.org/officeDocument/2006/relationships/image" Target="../media/image13.emf"/></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image" Target="../media/image1.emf"/><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image" Target="../media/image1.emf"/><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t>aka.ms</a:t>
            </a:r>
            <a:r>
              <a:rPr lang="en-US"/>
              <a:t>/AIML20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4240" r:id="rId13"/>
    <p:sldLayoutId id="2147484844" r:id="rId14"/>
    <p:sldLayoutId id="2147484845" r:id="rId15"/>
    <p:sldLayoutId id="2147484846" r:id="rId16"/>
    <p:sldLayoutId id="2147484847" r:id="rId17"/>
    <p:sldLayoutId id="2147484474" r:id="rId18"/>
    <p:sldLayoutId id="2147484603" r:id="rId19"/>
    <p:sldLayoutId id="2147484751" r:id="rId20"/>
    <p:sldLayoutId id="2147484783" r:id="rId21"/>
    <p:sldLayoutId id="2147484784" r:id="rId22"/>
    <p:sldLayoutId id="2147484785" r:id="rId23"/>
    <p:sldLayoutId id="2147484786" r:id="rId24"/>
    <p:sldLayoutId id="2147484787" r:id="rId25"/>
    <p:sldLayoutId id="2147484249" r:id="rId26"/>
    <p:sldLayoutId id="2147484584" r:id="rId27"/>
    <p:sldLayoutId id="2147484671" r:id="rId28"/>
    <p:sldLayoutId id="2147484673" r:id="rId29"/>
    <p:sldLayoutId id="2147484299" r:id="rId30"/>
    <p:sldLayoutId id="2147484263" r:id="rId31"/>
    <p:sldLayoutId id="214748489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56519111"/>
      </p:ext>
    </p:extLst>
  </p:cSld>
  <p:clrMap bg1="dk1" tx1="lt1" bg2="dk2" tx2="lt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 id="2147484989" r:id="rId5"/>
    <p:sldLayoutId id="2147484990" r:id="rId6"/>
    <p:sldLayoutId id="2147484991" r:id="rId7"/>
    <p:sldLayoutId id="2147484992" r:id="rId8"/>
    <p:sldLayoutId id="2147484993" r:id="rId9"/>
    <p:sldLayoutId id="2147484994" r:id="rId10"/>
    <p:sldLayoutId id="2147484995" r:id="rId11"/>
    <p:sldLayoutId id="2147484996" r:id="rId12"/>
    <p:sldLayoutId id="2147484997" r:id="rId13"/>
    <p:sldLayoutId id="2147484998" r:id="rId14"/>
    <p:sldLayoutId id="2147484999" r:id="rId15"/>
    <p:sldLayoutId id="2147485000" r:id="rId16"/>
    <p:sldLayoutId id="2147485001" r:id="rId17"/>
    <p:sldLayoutId id="2147485002" r:id="rId18"/>
    <p:sldLayoutId id="2147485003" r:id="rId19"/>
    <p:sldLayoutId id="2147485004" r:id="rId20"/>
    <p:sldLayoutId id="2147485005" r:id="rId21"/>
    <p:sldLayoutId id="2147485006" r:id="rId22"/>
    <p:sldLayoutId id="2147485007" r:id="rId23"/>
    <p:sldLayoutId id="2147485008" r:id="rId24"/>
    <p:sldLayoutId id="2147485009" r:id="rId25"/>
    <p:sldLayoutId id="2147485010" r:id="rId26"/>
    <p:sldLayoutId id="2147485011" r:id="rId27"/>
    <p:sldLayoutId id="2147485012"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solidFill>
                  <a:schemeClr val="bg1"/>
                </a:solidFill>
              </a:rPr>
              <a:t>aka.ms</a:t>
            </a:r>
            <a:r>
              <a:rPr lang="en-US">
                <a:solidFill>
                  <a:schemeClr val="bg1"/>
                </a:solidFill>
              </a:rPr>
              <a:t>/AIML20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solidFill>
                  <a:schemeClr val="bg1"/>
                </a:solidFill>
              </a:rPr>
              <a:t>#</a:t>
            </a:r>
            <a:r>
              <a:rPr lang="en-US" err="1">
                <a:solidFill>
                  <a:schemeClr val="bg1"/>
                </a:solidFill>
              </a:rPr>
              <a:t>MSIgniteTheTour</a:t>
            </a:r>
            <a:endParaRPr lang="en-US">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3263924"/>
      </p:ext>
    </p:extLst>
  </p:cSld>
  <p:clrMap bg1="lt1" tx1="dk1" bg2="lt2" tx2="dk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 id="2147484878" r:id="rId12"/>
    <p:sldLayoutId id="2147484879" r:id="rId13"/>
    <p:sldLayoutId id="2147484880" r:id="rId14"/>
    <p:sldLayoutId id="2147484881" r:id="rId15"/>
    <p:sldLayoutId id="2147484882" r:id="rId16"/>
    <p:sldLayoutId id="2147484883" r:id="rId17"/>
    <p:sldLayoutId id="2147484884" r:id="rId18"/>
    <p:sldLayoutId id="2147484885" r:id="rId19"/>
    <p:sldLayoutId id="2147484886" r:id="rId20"/>
    <p:sldLayoutId id="2147484887" r:id="rId21"/>
    <p:sldLayoutId id="2147484888" r:id="rId22"/>
    <p:sldLayoutId id="2147484889" r:id="rId23"/>
    <p:sldLayoutId id="2147484890" r:id="rId24"/>
    <p:sldLayoutId id="2147484891"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232858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9"/>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3800699900"/>
      </p:ext>
    </p:extLst>
  </p:cSld>
  <p:clrMap bg1="dk1" tx1="lt1" bg2="dk2" tx2="lt2" accent1="accent1" accent2="accent2" accent3="accent3" accent4="accent4" accent5="accent5" accent6="accent6" hlink="hlink" folHlink="folHlink"/>
  <p:sldLayoutIdLst>
    <p:sldLayoutId id="2147484898" r:id="rId1"/>
    <p:sldLayoutId id="2147484899" r:id="rId2"/>
    <p:sldLayoutId id="2147484900" r:id="rId3"/>
    <p:sldLayoutId id="2147484901" r:id="rId4"/>
    <p:sldLayoutId id="2147484902" r:id="rId5"/>
    <p:sldLayoutId id="2147484903" r:id="rId6"/>
    <p:sldLayoutId id="214748490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2"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82"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74"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64"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55"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232858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9"/>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4011655208"/>
      </p:ext>
    </p:extLst>
  </p:cSld>
  <p:clrMap bg1="dk1" tx1="lt1" bg2="dk2" tx2="lt2" accent1="accent1" accent2="accent2" accent3="accent3" accent4="accent4" accent5="accent5" accent6="accent6" hlink="hlink" folHlink="folHlink"/>
  <p:sldLayoutIdLst>
    <p:sldLayoutId id="2147484906" r:id="rId1"/>
    <p:sldLayoutId id="2147484907" r:id="rId2"/>
    <p:sldLayoutId id="2147484908" r:id="rId3"/>
    <p:sldLayoutId id="2147484909" r:id="rId4"/>
    <p:sldLayoutId id="2147484910" r:id="rId5"/>
    <p:sldLayoutId id="2147484911" r:id="rId6"/>
    <p:sldLayoutId id="214748491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2"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82"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74"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64"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55"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302211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898266455"/>
      </p:ext>
    </p:extLst>
  </p:cSld>
  <p:clrMap bg1="dk1" tx1="lt1" bg2="dk2" tx2="lt2" accent1="accent1" accent2="accent2" accent3="accent3" accent4="accent4" accent5="accent5" accent6="accent6" hlink="hlink" folHlink="folHlink"/>
  <p:sldLayoutIdLst>
    <p:sldLayoutId id="2147484914" r:id="rId1"/>
    <p:sldLayoutId id="2147485013"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9126" rtl="0" eaLnBrk="1" latinLnBrk="0" hangingPunct="1">
        <a:lnSpc>
          <a:spcPct val="90000"/>
        </a:lnSpc>
        <a:spcBef>
          <a:spcPct val="0"/>
        </a:spcBef>
        <a:buNone/>
        <a:defRPr lang="en-US" sz="6273" b="0" kern="1200" cap="none" spc="-13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98789" marR="0" indent="-298789" algn="l" defTabSz="121912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705" kern="1200" spc="0" baseline="0">
          <a:gradFill>
            <a:gsLst>
              <a:gs pos="1250">
                <a:schemeClr val="tx1"/>
              </a:gs>
              <a:gs pos="100000">
                <a:schemeClr val="tx1"/>
              </a:gs>
            </a:gsLst>
            <a:lin ang="5400000" scaled="0"/>
          </a:gradFill>
          <a:latin typeface="+mj-lt"/>
          <a:ea typeface="+mn-ea"/>
          <a:cs typeface="+mn-cs"/>
        </a:defRPr>
      </a:lvl1pPr>
      <a:lvl2pPr marL="597576" marR="0" indent="-298789" algn="l" defTabSz="121912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60" kern="1200" spc="0" baseline="0">
          <a:gradFill>
            <a:gsLst>
              <a:gs pos="1250">
                <a:schemeClr val="tx1"/>
              </a:gs>
              <a:gs pos="100000">
                <a:schemeClr val="tx1"/>
              </a:gs>
            </a:gsLst>
            <a:lin ang="5400000" scaled="0"/>
          </a:gradFill>
          <a:latin typeface="+mn-lt"/>
          <a:ea typeface="+mn-ea"/>
          <a:cs typeface="+mn-cs"/>
        </a:defRPr>
      </a:lvl2pPr>
      <a:lvl3pPr marL="896364" marR="0" indent="-298789" algn="l" defTabSz="121912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137" kern="1200" spc="0" baseline="0">
          <a:gradFill>
            <a:gsLst>
              <a:gs pos="1250">
                <a:schemeClr val="tx1"/>
              </a:gs>
              <a:gs pos="100000">
                <a:schemeClr val="tx1"/>
              </a:gs>
            </a:gsLst>
            <a:lin ang="5400000" scaled="0"/>
          </a:gradFill>
          <a:latin typeface="+mn-lt"/>
          <a:ea typeface="+mn-ea"/>
          <a:cs typeface="+mn-cs"/>
        </a:defRPr>
      </a:lvl3pPr>
      <a:lvl4pPr marL="1195151" marR="0" indent="-298789" algn="l" defTabSz="121912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76" kern="1200" spc="0" baseline="0">
          <a:gradFill>
            <a:gsLst>
              <a:gs pos="1250">
                <a:schemeClr val="tx1"/>
              </a:gs>
              <a:gs pos="100000">
                <a:schemeClr val="tx1"/>
              </a:gs>
            </a:gsLst>
            <a:lin ang="5400000" scaled="0"/>
          </a:gradFill>
          <a:latin typeface="+mn-lt"/>
          <a:ea typeface="+mn-ea"/>
          <a:cs typeface="+mn-cs"/>
        </a:defRPr>
      </a:lvl4pPr>
      <a:lvl5pPr marL="1493940" marR="0" indent="-298789" algn="l" defTabSz="121912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76" kern="1200" spc="0" baseline="0">
          <a:gradFill>
            <a:gsLst>
              <a:gs pos="1250">
                <a:schemeClr val="tx1"/>
              </a:gs>
              <a:gs pos="100000">
                <a:schemeClr val="tx1"/>
              </a:gs>
            </a:gsLst>
            <a:lin ang="5400000" scaled="0"/>
          </a:gradFill>
          <a:latin typeface="+mn-lt"/>
          <a:ea typeface="+mn-ea"/>
          <a:cs typeface="+mn-cs"/>
        </a:defRPr>
      </a:lvl5pPr>
      <a:lvl6pPr marL="3352595" indent="-304782" algn="l" defTabSz="1219126" rtl="0" eaLnBrk="1" latinLnBrk="0" hangingPunct="1">
        <a:spcBef>
          <a:spcPct val="20000"/>
        </a:spcBef>
        <a:buFont typeface="Arial" pitchFamily="34" charset="0"/>
        <a:buChar char="•"/>
        <a:defRPr sz="2615" kern="1200">
          <a:solidFill>
            <a:schemeClr val="tx1"/>
          </a:solidFill>
          <a:latin typeface="+mn-lt"/>
          <a:ea typeface="+mn-ea"/>
          <a:cs typeface="+mn-cs"/>
        </a:defRPr>
      </a:lvl6pPr>
      <a:lvl7pPr marL="3962158" indent="-304782" algn="l" defTabSz="1219126" rtl="0" eaLnBrk="1" latinLnBrk="0" hangingPunct="1">
        <a:spcBef>
          <a:spcPct val="20000"/>
        </a:spcBef>
        <a:buFont typeface="Arial" pitchFamily="34" charset="0"/>
        <a:buChar char="•"/>
        <a:defRPr sz="2615" kern="1200">
          <a:solidFill>
            <a:schemeClr val="tx1"/>
          </a:solidFill>
          <a:latin typeface="+mn-lt"/>
          <a:ea typeface="+mn-ea"/>
          <a:cs typeface="+mn-cs"/>
        </a:defRPr>
      </a:lvl7pPr>
      <a:lvl8pPr marL="4571722" indent="-304782" algn="l" defTabSz="1219126" rtl="0" eaLnBrk="1" latinLnBrk="0" hangingPunct="1">
        <a:spcBef>
          <a:spcPct val="20000"/>
        </a:spcBef>
        <a:buFont typeface="Arial" pitchFamily="34" charset="0"/>
        <a:buChar char="•"/>
        <a:defRPr sz="2615" kern="1200">
          <a:solidFill>
            <a:schemeClr val="tx1"/>
          </a:solidFill>
          <a:latin typeface="+mn-lt"/>
          <a:ea typeface="+mn-ea"/>
          <a:cs typeface="+mn-cs"/>
        </a:defRPr>
      </a:lvl8pPr>
      <a:lvl9pPr marL="5181285" indent="-304782" algn="l" defTabSz="1219126" rtl="0" eaLnBrk="1" latinLnBrk="0" hangingPunct="1">
        <a:spcBef>
          <a:spcPct val="20000"/>
        </a:spcBef>
        <a:buFont typeface="Arial" pitchFamily="34" charset="0"/>
        <a:buChar char="•"/>
        <a:defRPr sz="2615" kern="1200">
          <a:solidFill>
            <a:schemeClr val="tx1"/>
          </a:solidFill>
          <a:latin typeface="+mn-lt"/>
          <a:ea typeface="+mn-ea"/>
          <a:cs typeface="+mn-cs"/>
        </a:defRPr>
      </a:lvl9pPr>
    </p:bodyStyle>
    <p:otherStyle>
      <a:defPPr>
        <a:defRPr lang="en-US"/>
      </a:defPPr>
      <a:lvl1pPr marL="0" algn="l" defTabSz="1219126" rtl="0" eaLnBrk="1" latinLnBrk="0" hangingPunct="1">
        <a:defRPr sz="2353" kern="1200">
          <a:solidFill>
            <a:schemeClr val="tx1"/>
          </a:solidFill>
          <a:latin typeface="+mn-lt"/>
          <a:ea typeface="+mn-ea"/>
          <a:cs typeface="+mn-cs"/>
        </a:defRPr>
      </a:lvl1pPr>
      <a:lvl2pPr marL="609562" algn="l" defTabSz="1219126" rtl="0" eaLnBrk="1" latinLnBrk="0" hangingPunct="1">
        <a:defRPr sz="2353" kern="1200">
          <a:solidFill>
            <a:schemeClr val="tx1"/>
          </a:solidFill>
          <a:latin typeface="+mn-lt"/>
          <a:ea typeface="+mn-ea"/>
          <a:cs typeface="+mn-cs"/>
        </a:defRPr>
      </a:lvl2pPr>
      <a:lvl3pPr marL="1219126" algn="l" defTabSz="1219126" rtl="0" eaLnBrk="1" latinLnBrk="0" hangingPunct="1">
        <a:defRPr sz="2353" kern="1200">
          <a:solidFill>
            <a:schemeClr val="tx1"/>
          </a:solidFill>
          <a:latin typeface="+mn-lt"/>
          <a:ea typeface="+mn-ea"/>
          <a:cs typeface="+mn-cs"/>
        </a:defRPr>
      </a:lvl3pPr>
      <a:lvl4pPr marL="1828688" algn="l" defTabSz="1219126" rtl="0" eaLnBrk="1" latinLnBrk="0" hangingPunct="1">
        <a:defRPr sz="2353" kern="1200">
          <a:solidFill>
            <a:schemeClr val="tx1"/>
          </a:solidFill>
          <a:latin typeface="+mn-lt"/>
          <a:ea typeface="+mn-ea"/>
          <a:cs typeface="+mn-cs"/>
        </a:defRPr>
      </a:lvl4pPr>
      <a:lvl5pPr marL="2438251" algn="l" defTabSz="1219126" rtl="0" eaLnBrk="1" latinLnBrk="0" hangingPunct="1">
        <a:defRPr sz="2353" kern="1200">
          <a:solidFill>
            <a:schemeClr val="tx1"/>
          </a:solidFill>
          <a:latin typeface="+mn-lt"/>
          <a:ea typeface="+mn-ea"/>
          <a:cs typeface="+mn-cs"/>
        </a:defRPr>
      </a:lvl5pPr>
      <a:lvl6pPr marL="3047814" algn="l" defTabSz="1219126" rtl="0" eaLnBrk="1" latinLnBrk="0" hangingPunct="1">
        <a:defRPr sz="2353" kern="1200">
          <a:solidFill>
            <a:schemeClr val="tx1"/>
          </a:solidFill>
          <a:latin typeface="+mn-lt"/>
          <a:ea typeface="+mn-ea"/>
          <a:cs typeface="+mn-cs"/>
        </a:defRPr>
      </a:lvl6pPr>
      <a:lvl7pPr marL="3657377" algn="l" defTabSz="1219126" rtl="0" eaLnBrk="1" latinLnBrk="0" hangingPunct="1">
        <a:defRPr sz="2353" kern="1200">
          <a:solidFill>
            <a:schemeClr val="tx1"/>
          </a:solidFill>
          <a:latin typeface="+mn-lt"/>
          <a:ea typeface="+mn-ea"/>
          <a:cs typeface="+mn-cs"/>
        </a:defRPr>
      </a:lvl7pPr>
      <a:lvl8pPr marL="4266939" algn="l" defTabSz="1219126" rtl="0" eaLnBrk="1" latinLnBrk="0" hangingPunct="1">
        <a:defRPr sz="2353" kern="1200">
          <a:solidFill>
            <a:schemeClr val="tx1"/>
          </a:solidFill>
          <a:latin typeface="+mn-lt"/>
          <a:ea typeface="+mn-ea"/>
          <a:cs typeface="+mn-cs"/>
        </a:defRPr>
      </a:lvl8pPr>
      <a:lvl9pPr marL="4876503" algn="l" defTabSz="1219126" rtl="0" eaLnBrk="1" latinLnBrk="0" hangingPunct="1">
        <a:defRPr sz="235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0">
          <p15:clr>
            <a:srgbClr val="5ACBF0"/>
          </p15:clr>
        </p15:guide>
        <p15:guide id="2" pos="130">
          <p15:clr>
            <a:srgbClr val="5ACBF0"/>
          </p15:clr>
        </p15:guide>
        <p15:guide id="3" pos="562">
          <p15:clr>
            <a:srgbClr val="5ACBF0"/>
          </p15:clr>
        </p15:guide>
        <p15:guide id="4" pos="994">
          <p15:clr>
            <a:srgbClr val="5ACBF0"/>
          </p15:clr>
        </p15:guide>
        <p15:guide id="5" pos="1426">
          <p15:clr>
            <a:srgbClr val="5ACBF0"/>
          </p15:clr>
        </p15:guide>
        <p15:guide id="6" pos="1858">
          <p15:clr>
            <a:srgbClr val="5ACBF0"/>
          </p15:clr>
        </p15:guide>
        <p15:guide id="7" pos="2290">
          <p15:clr>
            <a:srgbClr val="5ACBF0"/>
          </p15:clr>
        </p15:guide>
        <p15:guide id="8" pos="2722">
          <p15:clr>
            <a:srgbClr val="5ACBF0"/>
          </p15:clr>
        </p15:guide>
        <p15:guide id="9" pos="3154">
          <p15:clr>
            <a:srgbClr val="5ACBF0"/>
          </p15:clr>
        </p15:guide>
        <p15:guide id="10" pos="3586">
          <p15:clr>
            <a:srgbClr val="5ACBF0"/>
          </p15:clr>
        </p15:guide>
        <p15:guide id="11" pos="4018">
          <p15:clr>
            <a:srgbClr val="5ACBF0"/>
          </p15:clr>
        </p15:guide>
        <p15:guide id="12" pos="4450">
          <p15:clr>
            <a:srgbClr val="5ACBF0"/>
          </p15:clr>
        </p15:guide>
        <p15:guide id="13" pos="4882">
          <p15:clr>
            <a:srgbClr val="5ACBF0"/>
          </p15:clr>
        </p15:guide>
        <p15:guide id="14" pos="5314">
          <p15:clr>
            <a:srgbClr val="5ACBF0"/>
          </p15:clr>
        </p15:guide>
        <p15:guide id="15" pos="5746">
          <p15:clr>
            <a:srgbClr val="5ACBF0"/>
          </p15:clr>
        </p15:guide>
        <p15:guide id="16" pos="216">
          <p15:clr>
            <a:srgbClr val="C35EA4"/>
          </p15:clr>
        </p15:guide>
        <p15:guide id="17" pos="5660">
          <p15:clr>
            <a:srgbClr val="C35EA4"/>
          </p15:clr>
        </p15:guide>
        <p15:guide id="18" orient="horz" pos="572">
          <p15:clr>
            <a:srgbClr val="5ACBF0"/>
          </p15:clr>
        </p15:guide>
        <p15:guide id="19" orient="horz" pos="1004">
          <p15:clr>
            <a:srgbClr val="5ACBF0"/>
          </p15:clr>
        </p15:guide>
        <p15:guide id="20" orient="horz" pos="1436">
          <p15:clr>
            <a:srgbClr val="5ACBF0"/>
          </p15:clr>
        </p15:guide>
        <p15:guide id="21" orient="horz" pos="1868">
          <p15:clr>
            <a:srgbClr val="5ACBF0"/>
          </p15:clr>
        </p15:guide>
        <p15:guide id="22" orient="horz" pos="2300">
          <p15:clr>
            <a:srgbClr val="5ACBF0"/>
          </p15:clr>
        </p15:guide>
        <p15:guide id="23" orient="horz" pos="2732">
          <p15:clr>
            <a:srgbClr val="5ACBF0"/>
          </p15:clr>
        </p15:guide>
        <p15:guide id="24" orient="horz" pos="3164">
          <p15:clr>
            <a:srgbClr val="5ACBF0"/>
          </p15:clr>
        </p15:guide>
        <p15:guide id="25" orient="horz" pos="227">
          <p15:clr>
            <a:srgbClr val="C35EA4"/>
          </p15:clr>
        </p15:guide>
        <p15:guide id="26" orient="horz" pos="3078">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5" y="1189178"/>
            <a:ext cx="11653521"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3" y="34592"/>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824564066"/>
      </p:ext>
    </p:extLst>
  </p:cSld>
  <p:clrMap bg1="lt1" tx1="dk1" bg2="lt2" tx2="dk2" accent1="accent1" accent2="accent2" accent3="accent3" accent4="accent4" accent5="accent5" accent6="accent6" hlink="hlink" folHlink="folHlink"/>
  <p:transition>
    <p:fade/>
  </p:transition>
  <p:hf sldNum="0" hdr="0" ftr="0" dt="0"/>
  <p:txStyles>
    <p:titleStyle>
      <a:lvl1pPr algn="l" defTabSz="914169" rtl="0" eaLnBrk="1" latinLnBrk="0" hangingPunct="1">
        <a:lnSpc>
          <a:spcPct val="90000"/>
        </a:lnSpc>
        <a:spcBef>
          <a:spcPct val="0"/>
        </a:spcBef>
        <a:buNone/>
        <a:defRPr lang="en-US" sz="4704"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169" rtl="0" eaLnBrk="1" fontAlgn="auto" latinLnBrk="0" hangingPunct="1">
        <a:lnSpc>
          <a:spcPct val="90000"/>
        </a:lnSpc>
        <a:spcBef>
          <a:spcPct val="20000"/>
        </a:spcBef>
        <a:spcAft>
          <a:spcPts val="0"/>
        </a:spcAft>
        <a:buClrTx/>
        <a:buSzPct val="90000"/>
        <a:buFont typeface="Arial" pitchFamily="34" charset="0"/>
        <a:buNone/>
        <a:tabLst/>
        <a:defRPr sz="3920"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072" marR="0" indent="0" algn="l" defTabSz="914169"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121" marR="0" indent="0" algn="l" defTabSz="914169"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167" marR="0" indent="0" algn="l" defTabSz="914169"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216" marR="0" indent="0" algn="l" defTabSz="914169"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3964" indent="-228542" algn="l" defTabSz="914169"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48" indent="-228542" algn="l" defTabSz="914169"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33" indent="-228542" algn="l" defTabSz="914169"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18" indent="-228542" algn="l" defTabSz="914169"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69" rtl="0" eaLnBrk="1" latinLnBrk="0" hangingPunct="1">
        <a:defRPr sz="1765" kern="1200">
          <a:solidFill>
            <a:schemeClr val="tx1"/>
          </a:solidFill>
          <a:latin typeface="+mn-lt"/>
          <a:ea typeface="+mn-ea"/>
          <a:cs typeface="+mn-cs"/>
        </a:defRPr>
      </a:lvl1pPr>
      <a:lvl2pPr marL="457083" algn="l" defTabSz="914169" rtl="0" eaLnBrk="1" latinLnBrk="0" hangingPunct="1">
        <a:defRPr sz="1765" kern="1200">
          <a:solidFill>
            <a:schemeClr val="tx1"/>
          </a:solidFill>
          <a:latin typeface="+mn-lt"/>
          <a:ea typeface="+mn-ea"/>
          <a:cs typeface="+mn-cs"/>
        </a:defRPr>
      </a:lvl2pPr>
      <a:lvl3pPr marL="914169" algn="l" defTabSz="914169" rtl="0" eaLnBrk="1" latinLnBrk="0" hangingPunct="1">
        <a:defRPr sz="1765" kern="1200">
          <a:solidFill>
            <a:schemeClr val="tx1"/>
          </a:solidFill>
          <a:latin typeface="+mn-lt"/>
          <a:ea typeface="+mn-ea"/>
          <a:cs typeface="+mn-cs"/>
        </a:defRPr>
      </a:lvl3pPr>
      <a:lvl4pPr marL="1371252" algn="l" defTabSz="914169" rtl="0" eaLnBrk="1" latinLnBrk="0" hangingPunct="1">
        <a:defRPr sz="1765" kern="1200">
          <a:solidFill>
            <a:schemeClr val="tx1"/>
          </a:solidFill>
          <a:latin typeface="+mn-lt"/>
          <a:ea typeface="+mn-ea"/>
          <a:cs typeface="+mn-cs"/>
        </a:defRPr>
      </a:lvl4pPr>
      <a:lvl5pPr marL="1828337" algn="l" defTabSz="914169" rtl="0" eaLnBrk="1" latinLnBrk="0" hangingPunct="1">
        <a:defRPr sz="1765" kern="1200">
          <a:solidFill>
            <a:schemeClr val="tx1"/>
          </a:solidFill>
          <a:latin typeface="+mn-lt"/>
          <a:ea typeface="+mn-ea"/>
          <a:cs typeface="+mn-cs"/>
        </a:defRPr>
      </a:lvl5pPr>
      <a:lvl6pPr marL="2285422" algn="l" defTabSz="914169" rtl="0" eaLnBrk="1" latinLnBrk="0" hangingPunct="1">
        <a:defRPr sz="1765" kern="1200">
          <a:solidFill>
            <a:schemeClr val="tx1"/>
          </a:solidFill>
          <a:latin typeface="+mn-lt"/>
          <a:ea typeface="+mn-ea"/>
          <a:cs typeface="+mn-cs"/>
        </a:defRPr>
      </a:lvl6pPr>
      <a:lvl7pPr marL="2742506" algn="l" defTabSz="914169" rtl="0" eaLnBrk="1" latinLnBrk="0" hangingPunct="1">
        <a:defRPr sz="1765" kern="1200">
          <a:solidFill>
            <a:schemeClr val="tx1"/>
          </a:solidFill>
          <a:latin typeface="+mn-lt"/>
          <a:ea typeface="+mn-ea"/>
          <a:cs typeface="+mn-cs"/>
        </a:defRPr>
      </a:lvl7pPr>
      <a:lvl8pPr marL="3199591" algn="l" defTabSz="914169" rtl="0" eaLnBrk="1" latinLnBrk="0" hangingPunct="1">
        <a:defRPr sz="1765" kern="1200">
          <a:solidFill>
            <a:schemeClr val="tx1"/>
          </a:solidFill>
          <a:latin typeface="+mn-lt"/>
          <a:ea typeface="+mn-ea"/>
          <a:cs typeface="+mn-cs"/>
        </a:defRPr>
      </a:lvl8pPr>
      <a:lvl9pPr marL="3656675" algn="l" defTabSz="914169"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1">
          <p15:clr>
            <a:srgbClr val="5ACBF0"/>
          </p15:clr>
        </p15:guide>
        <p15:guide id="3" pos="685">
          <p15:clr>
            <a:srgbClr val="5ACBF0"/>
          </p15:clr>
        </p15:guide>
        <p15:guide id="4" pos="1273">
          <p15:clr>
            <a:srgbClr val="5ACBF0"/>
          </p15:clr>
        </p15:guide>
        <p15:guide id="5" pos="1861">
          <p15:clr>
            <a:srgbClr val="5ACBF0"/>
          </p15:clr>
        </p15:guide>
        <p15:guide id="6" pos="2448">
          <p15:clr>
            <a:srgbClr val="5ACBF0"/>
          </p15:clr>
        </p15:guide>
        <p15:guide id="7" pos="3036">
          <p15:clr>
            <a:srgbClr val="5ACBF0"/>
          </p15:clr>
        </p15:guide>
        <p15:guide id="8" pos="3623">
          <p15:clr>
            <a:srgbClr val="5ACBF0"/>
          </p15:clr>
        </p15:guide>
        <p15:guide id="9" pos="4211">
          <p15:clr>
            <a:srgbClr val="5ACBF0"/>
          </p15:clr>
        </p15:guide>
        <p15:guide id="10" pos="4798">
          <p15:clr>
            <a:srgbClr val="5ACBF0"/>
          </p15:clr>
        </p15:guide>
        <p15:guide id="11" pos="5386">
          <p15:clr>
            <a:srgbClr val="5ACBF0"/>
          </p15:clr>
        </p15:guide>
        <p15:guide id="12" pos="5973">
          <p15:clr>
            <a:srgbClr val="5ACBF0"/>
          </p15:clr>
        </p15:guide>
        <p15:guide id="13" pos="6561">
          <p15:clr>
            <a:srgbClr val="5ACBF0"/>
          </p15:clr>
        </p15:guide>
        <p15:guide id="14" pos="7149">
          <p15:clr>
            <a:srgbClr val="5ACBF0"/>
          </p15:clr>
        </p15:guide>
        <p15:guide id="15" pos="7676">
          <p15:clr>
            <a:srgbClr val="5ACBF0"/>
          </p15:clr>
        </p15:guide>
        <p15:guide id="16" pos="279">
          <p15:clr>
            <a:srgbClr val="C35EA4"/>
          </p15:clr>
        </p15:guide>
        <p15:guide id="17" pos="7550">
          <p15:clr>
            <a:srgbClr val="C35EA4"/>
          </p15:clr>
        </p15:guide>
        <p15:guide id="18" orient="horz" pos="734">
          <p15:clr>
            <a:srgbClr val="5ACBF0"/>
          </p15:clr>
        </p15:guide>
        <p15:guide id="19" orient="horz" pos="1322">
          <p15:clr>
            <a:srgbClr val="5ACBF0"/>
          </p15:clr>
        </p15:guide>
        <p15:guide id="20" orient="horz" pos="1909">
          <p15:clr>
            <a:srgbClr val="5ACBF0"/>
          </p15:clr>
        </p15:guide>
        <p15:guide id="21" orient="horz" pos="2497">
          <p15:clr>
            <a:srgbClr val="5ACBF0"/>
          </p15:clr>
        </p15:guide>
        <p15:guide id="22" orient="horz" pos="3084">
          <p15:clr>
            <a:srgbClr val="5ACBF0"/>
          </p15:clr>
        </p15:guide>
        <p15:guide id="23" orient="horz" pos="3672">
          <p15:clr>
            <a:srgbClr val="5ACBF0"/>
          </p15:clr>
        </p15:guide>
        <p15:guide id="24" orient="horz" pos="4303">
          <p15:clr>
            <a:srgbClr val="5ACBF0"/>
          </p15:clr>
        </p15:guide>
        <p15:guide id="25" orient="horz" pos="294">
          <p15:clr>
            <a:srgbClr val="C35EA4"/>
          </p15:clr>
        </p15:guide>
        <p15:guide id="26" orient="horz" pos="412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11145964"/>
      </p:ext>
    </p:extLst>
  </p:cSld>
  <p:clrMap bg1="lt1" tx1="dk1" bg2="lt2" tx2="dk2" accent1="accent1" accent2="accent2" accent3="accent3" accent4="accent4" accent5="accent5" accent6="accent6" hlink="hlink" folHlink="folHlink"/>
  <p:sldLayoutIdLst>
    <p:sldLayoutId id="2147484919" r:id="rId1"/>
    <p:sldLayoutId id="2147484920" r:id="rId2"/>
    <p:sldLayoutId id="2147484921" r:id="rId3"/>
    <p:sldLayoutId id="2147484922" r:id="rId4"/>
    <p:sldLayoutId id="2147484923" r:id="rId5"/>
    <p:sldLayoutId id="2147484924" r:id="rId6"/>
    <p:sldLayoutId id="2147484925" r:id="rId7"/>
    <p:sldLayoutId id="2147484926" r:id="rId8"/>
    <p:sldLayoutId id="2147484927" r:id="rId9"/>
    <p:sldLayoutId id="2147484928" r:id="rId10"/>
    <p:sldLayoutId id="2147484929" r:id="rId11"/>
    <p:sldLayoutId id="2147484930" r:id="rId12"/>
    <p:sldLayoutId id="2147484931" r:id="rId13"/>
    <p:sldLayoutId id="2147484932" r:id="rId14"/>
    <p:sldLayoutId id="2147484933" r:id="rId15"/>
    <p:sldLayoutId id="2147484934" r:id="rId16"/>
    <p:sldLayoutId id="2147484935" r:id="rId17"/>
    <p:sldLayoutId id="2147484936" r:id="rId18"/>
    <p:sldLayoutId id="2147484937" r:id="rId19"/>
    <p:sldLayoutId id="2147484938" r:id="rId20"/>
    <p:sldLayoutId id="2147484939" r:id="rId21"/>
    <p:sldLayoutId id="2147484940" r:id="rId22"/>
    <p:sldLayoutId id="2147484941" r:id="rId23"/>
    <p:sldLayoutId id="2147484942" r:id="rId24"/>
    <p:sldLayoutId id="2147484943" r:id="rId25"/>
    <p:sldLayoutId id="2147484944" r:id="rId26"/>
    <p:sldLayoutId id="2147484945" r:id="rId27"/>
    <p:sldLayoutId id="2147484946" r:id="rId28"/>
    <p:sldLayoutId id="2147484947" r:id="rId29"/>
    <p:sldLayoutId id="2147484948" r:id="rId30"/>
    <p:sldLayoutId id="2147484949" r:id="rId31"/>
    <p:sldLayoutId id="2147484950" r:id="rId32"/>
    <p:sldLayoutId id="2147484951" r:id="rId33"/>
    <p:sldLayoutId id="2147484952"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ctr">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1"/>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C91842D9-EABC-4C52-9B3F-67BF2204D06B}"/>
              </a:ext>
            </a:extLst>
          </p:cNvPr>
          <p:cNvSpPr>
            <a:spLocks noGrp="1"/>
          </p:cNvSpPr>
          <p:nvPr>
            <p:ph type="ftr" sz="quarter" idx="3"/>
          </p:nvPr>
        </p:nvSpPr>
        <p:spPr>
          <a:xfrm>
            <a:off x="584200" y="6400800"/>
            <a:ext cx="4114800" cy="184666"/>
          </a:xfrm>
          <a:prstGeom prst="rect">
            <a:avLst/>
          </a:prstGeom>
        </p:spPr>
        <p:txBody>
          <a:bodyPr vert="horz" lIns="0" tIns="0" rIns="0" bIns="0" rtlCol="0" anchor="t">
            <a:spAutoFit/>
          </a:bodyPr>
          <a:lstStyle>
            <a:lvl1pPr algn="ctr">
              <a:defRPr sz="1200">
                <a:solidFill>
                  <a:schemeClr val="tx1">
                    <a:tint val="75000"/>
                  </a:schemeClr>
                </a:solidFill>
              </a:defRPr>
            </a:lvl1pPr>
          </a:lstStyle>
          <a:p>
            <a:pPr algn="l"/>
            <a:r>
              <a:rPr lang="en-US"/>
              <a:t>Microsoft Confidential</a:t>
            </a:r>
          </a:p>
        </p:txBody>
      </p:sp>
    </p:spTree>
    <p:extLst>
      <p:ext uri="{BB962C8B-B14F-4D97-AF65-F5344CB8AC3E}">
        <p14:creationId xmlns:p14="http://schemas.microsoft.com/office/powerpoint/2010/main" val="1079552036"/>
      </p:ext>
    </p:extLst>
  </p:cSld>
  <p:clrMap bg1="dk1" tx1="lt1" bg2="dk2" tx2="lt2" accent1="accent1" accent2="accent2" accent3="accent3" accent4="accent4" accent5="accent5" accent6="accent6" hlink="hlink" folHlink="folHlink"/>
  <p:sldLayoutIdLst>
    <p:sldLayoutId id="2147484954" r:id="rId1"/>
    <p:sldLayoutId id="2147484955" r:id="rId2"/>
    <p:sldLayoutId id="2147484956" r:id="rId3"/>
    <p:sldLayoutId id="2147484957" r:id="rId4"/>
    <p:sldLayoutId id="2147484958" r:id="rId5"/>
    <p:sldLayoutId id="2147484959" r:id="rId6"/>
    <p:sldLayoutId id="2147484960" r:id="rId7"/>
    <p:sldLayoutId id="2147484961" r:id="rId8"/>
    <p:sldLayoutId id="2147484962" r:id="rId9"/>
    <p:sldLayoutId id="2147484963" r:id="rId10"/>
    <p:sldLayoutId id="2147484964" r:id="rId11"/>
    <p:sldLayoutId id="2147484965" r:id="rId12"/>
    <p:sldLayoutId id="2147484966" r:id="rId13"/>
    <p:sldLayoutId id="2147484967" r:id="rId14"/>
    <p:sldLayoutId id="2147484968" r:id="rId15"/>
    <p:sldLayoutId id="2147484969" r:id="rId16"/>
    <p:sldLayoutId id="2147484970" r:id="rId17"/>
    <p:sldLayoutId id="2147484971" r:id="rId18"/>
    <p:sldLayoutId id="2147484972" r:id="rId19"/>
    <p:sldLayoutId id="2147484973" r:id="rId20"/>
    <p:sldLayoutId id="2147484974" r:id="rId21"/>
    <p:sldLayoutId id="2147484975" r:id="rId22"/>
    <p:sldLayoutId id="2147484976" r:id="rId23"/>
    <p:sldLayoutId id="2147484977" r:id="rId24"/>
    <p:sldLayoutId id="2147484978" r:id="rId25"/>
    <p:sldLayoutId id="2147484979" r:id="rId26"/>
    <p:sldLayoutId id="2147484980" r:id="rId27"/>
    <p:sldLayoutId id="2147484981" r:id="rId28"/>
    <p:sldLayoutId id="2147484982" r:id="rId29"/>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0.xml"/><Relationship Id="rId1" Type="http://schemas.openxmlformats.org/officeDocument/2006/relationships/slideLayout" Target="../slideLayouts/slideLayout73.xml"/><Relationship Id="rId4" Type="http://schemas.openxmlformats.org/officeDocument/2006/relationships/image" Target="../media/image35.jpg"/></Relationships>
</file>

<file path=ppt/slides/_rels/slide1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1.xml"/><Relationship Id="rId1" Type="http://schemas.openxmlformats.org/officeDocument/2006/relationships/slideLayout" Target="../slideLayouts/slideLayout73.xml"/><Relationship Id="rId4" Type="http://schemas.openxmlformats.org/officeDocument/2006/relationships/image" Target="../media/image36.jpg"/></Relationships>
</file>

<file path=ppt/slides/_rels/slide1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2.xml"/><Relationship Id="rId1" Type="http://schemas.openxmlformats.org/officeDocument/2006/relationships/slideLayout" Target="../slideLayouts/slideLayout73.xml"/><Relationship Id="rId4" Type="http://schemas.openxmlformats.org/officeDocument/2006/relationships/image" Target="../media/image37.jpg"/></Relationships>
</file>

<file path=ppt/slides/_rels/slide1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204811"/>
            <a:ext cx="5510784" cy="1329595"/>
          </a:xfrm>
        </p:spPr>
        <p:txBody>
          <a:bodyPr/>
          <a:lstStyle/>
          <a:p>
            <a:r>
              <a:rPr lang="en-US" dirty="0"/>
              <a:t>Deep Learning</a:t>
            </a:r>
            <a:br>
              <a:rPr lang="en-US" dirty="0"/>
            </a:br>
            <a:br>
              <a:rPr lang="en-US" dirty="0"/>
            </a:br>
            <a:r>
              <a:rPr lang="en-US" sz="2400" dirty="0"/>
              <a:t>By MXK</a:t>
            </a:r>
            <a:endParaRPr lang="en-US" dirty="0"/>
          </a:p>
        </p:txBody>
      </p:sp>
      <p:sp>
        <p:nvSpPr>
          <p:cNvPr id="3" name="Rectangle 2">
            <a:extLst>
              <a:ext uri="{FF2B5EF4-FFF2-40B4-BE49-F238E27FC236}">
                <a16:creationId xmlns:a16="http://schemas.microsoft.com/office/drawing/2014/main" id="{84593CB5-1937-4D33-89AA-6524B324C3C6}"/>
              </a:ext>
            </a:extLst>
          </p:cNvPr>
          <p:cNvSpPr/>
          <p:nvPr/>
        </p:nvSpPr>
        <p:spPr bwMode="auto">
          <a:xfrm>
            <a:off x="423746" y="6088566"/>
            <a:ext cx="2085278" cy="769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23B80483-3762-4D60-AD95-FEE1408B7D0B}"/>
              </a:ext>
            </a:extLst>
          </p:cNvPr>
          <p:cNvSpPr/>
          <p:nvPr/>
        </p:nvSpPr>
        <p:spPr bwMode="auto">
          <a:xfrm>
            <a:off x="9920868" y="6088566"/>
            <a:ext cx="2085278" cy="769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9612929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519"/>
        <p:cNvGrpSpPr/>
        <p:nvPr/>
      </p:nvGrpSpPr>
      <p:grpSpPr>
        <a:xfrm>
          <a:off x="0" y="0"/>
          <a:ext cx="0" cy="0"/>
          <a:chOff x="0" y="0"/>
          <a:chExt cx="0" cy="0"/>
        </a:xfrm>
      </p:grpSpPr>
      <p:sp>
        <p:nvSpPr>
          <p:cNvPr id="7525" name="Google Shape;7525;p103"/>
          <p:cNvSpPr/>
          <p:nvPr/>
        </p:nvSpPr>
        <p:spPr>
          <a:xfrm>
            <a:off x="2467150" y="1456614"/>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rgbClr val="FFFFFF"/>
              </a:solidFill>
              <a:latin typeface="Segoe UI Semilight"/>
              <a:ea typeface="ＭＳ Ｐゴシック" pitchFamily="-72" charset="-128"/>
            </a:endParaRPr>
          </a:p>
        </p:txBody>
      </p:sp>
      <p:sp>
        <p:nvSpPr>
          <p:cNvPr id="7526" name="Google Shape;7526;p103"/>
          <p:cNvSpPr/>
          <p:nvPr/>
        </p:nvSpPr>
        <p:spPr>
          <a:xfrm>
            <a:off x="2467150" y="5113695"/>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rgbClr val="FFFFFF"/>
              </a:solidFill>
              <a:latin typeface="Segoe UI Semilight"/>
              <a:ea typeface="ＭＳ Ｐゴシック" pitchFamily="-72" charset="-128"/>
            </a:endParaRPr>
          </a:p>
        </p:txBody>
      </p:sp>
      <p:sp>
        <p:nvSpPr>
          <p:cNvPr id="7527" name="Google Shape;7527;p103"/>
          <p:cNvSpPr/>
          <p:nvPr/>
        </p:nvSpPr>
        <p:spPr>
          <a:xfrm>
            <a:off x="2467150" y="3894669"/>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rgbClr val="FFFFFF"/>
              </a:solidFill>
              <a:latin typeface="Segoe UI Semilight"/>
              <a:ea typeface="ＭＳ Ｐゴシック" pitchFamily="-72" charset="-128"/>
            </a:endParaRPr>
          </a:p>
        </p:txBody>
      </p:sp>
      <p:sp>
        <p:nvSpPr>
          <p:cNvPr id="7528" name="Google Shape;7528;p103"/>
          <p:cNvSpPr/>
          <p:nvPr/>
        </p:nvSpPr>
        <p:spPr>
          <a:xfrm>
            <a:off x="2467150" y="2675642"/>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rgbClr val="FFFFFF"/>
              </a:solidFill>
              <a:latin typeface="Segoe UI Semilight"/>
              <a:ea typeface="ＭＳ Ｐゴシック" pitchFamily="-72" charset="-128"/>
            </a:endParaRPr>
          </a:p>
        </p:txBody>
      </p:sp>
      <p:cxnSp>
        <p:nvCxnSpPr>
          <p:cNvPr id="7529" name="Google Shape;7529;p103"/>
          <p:cNvCxnSpPr/>
          <p:nvPr/>
        </p:nvCxnSpPr>
        <p:spPr>
          <a:xfrm rot="10800000" flipH="1">
            <a:off x="1565675" y="2946669"/>
            <a:ext cx="780691" cy="205971"/>
          </a:xfrm>
          <a:prstGeom prst="straightConnector1">
            <a:avLst/>
          </a:prstGeom>
          <a:noFill/>
          <a:ln w="9525" cap="flat" cmpd="sng">
            <a:solidFill>
              <a:schemeClr val="bg2"/>
            </a:solidFill>
            <a:prstDash val="solid"/>
            <a:round/>
            <a:headEnd type="none" w="med" len="med"/>
            <a:tailEnd type="triangle" w="med" len="med"/>
          </a:ln>
        </p:spPr>
      </p:cxnSp>
      <p:cxnSp>
        <p:nvCxnSpPr>
          <p:cNvPr id="7530" name="Google Shape;7530;p103"/>
          <p:cNvCxnSpPr/>
          <p:nvPr/>
        </p:nvCxnSpPr>
        <p:spPr>
          <a:xfrm>
            <a:off x="1565678" y="3865739"/>
            <a:ext cx="795087" cy="181175"/>
          </a:xfrm>
          <a:prstGeom prst="straightConnector1">
            <a:avLst/>
          </a:prstGeom>
          <a:noFill/>
          <a:ln w="9525" cap="flat" cmpd="sng">
            <a:solidFill>
              <a:schemeClr val="bg2"/>
            </a:solidFill>
            <a:prstDash val="solid"/>
            <a:round/>
            <a:headEnd type="none" w="med" len="med"/>
            <a:tailEnd type="triangle" w="med" len="med"/>
          </a:ln>
        </p:spPr>
      </p:cxnSp>
      <p:cxnSp>
        <p:nvCxnSpPr>
          <p:cNvPr id="7531" name="Google Shape;7531;p103"/>
          <p:cNvCxnSpPr/>
          <p:nvPr/>
        </p:nvCxnSpPr>
        <p:spPr>
          <a:xfrm rot="10800000" flipH="1">
            <a:off x="699668" y="1832160"/>
            <a:ext cx="1632569" cy="1057851"/>
          </a:xfrm>
          <a:prstGeom prst="straightConnector1">
            <a:avLst/>
          </a:prstGeom>
          <a:noFill/>
          <a:ln w="9525" cap="flat" cmpd="sng">
            <a:solidFill>
              <a:schemeClr val="bg2"/>
            </a:solidFill>
            <a:prstDash val="solid"/>
            <a:round/>
            <a:headEnd type="none" w="med" len="med"/>
            <a:tailEnd type="triangle" w="med" len="med"/>
          </a:ln>
        </p:spPr>
      </p:cxnSp>
      <p:cxnSp>
        <p:nvCxnSpPr>
          <p:cNvPr id="7532" name="Google Shape;7532;p103"/>
          <p:cNvCxnSpPr/>
          <p:nvPr/>
        </p:nvCxnSpPr>
        <p:spPr>
          <a:xfrm>
            <a:off x="699667" y="4152231"/>
            <a:ext cx="1639767" cy="1059051"/>
          </a:xfrm>
          <a:prstGeom prst="straightConnector1">
            <a:avLst/>
          </a:prstGeom>
          <a:noFill/>
          <a:ln w="9525" cap="flat" cmpd="sng">
            <a:solidFill>
              <a:schemeClr val="bg2"/>
            </a:solidFill>
            <a:prstDash val="solid"/>
            <a:round/>
            <a:headEnd type="none" w="med" len="med"/>
            <a:tailEnd type="triangle" w="med" len="med"/>
          </a:ln>
        </p:spPr>
      </p:cxnSp>
      <p:sp>
        <p:nvSpPr>
          <p:cNvPr id="7533" name="Google Shape;7533;p103"/>
          <p:cNvSpPr/>
          <p:nvPr/>
        </p:nvSpPr>
        <p:spPr>
          <a:xfrm>
            <a:off x="4397275" y="1456614"/>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rgbClr val="FFFFFF"/>
              </a:solidFill>
              <a:latin typeface="Segoe UI Semilight"/>
              <a:ea typeface="ＭＳ Ｐゴシック" pitchFamily="-72" charset="-128"/>
            </a:endParaRPr>
          </a:p>
        </p:txBody>
      </p:sp>
      <p:sp>
        <p:nvSpPr>
          <p:cNvPr id="7534" name="Google Shape;7534;p103"/>
          <p:cNvSpPr/>
          <p:nvPr/>
        </p:nvSpPr>
        <p:spPr>
          <a:xfrm>
            <a:off x="4397275" y="3894669"/>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rgbClr val="FFFFFF"/>
              </a:solidFill>
              <a:latin typeface="Segoe UI Semilight"/>
              <a:ea typeface="ＭＳ Ｐゴシック" pitchFamily="-72" charset="-128"/>
            </a:endParaRPr>
          </a:p>
        </p:txBody>
      </p:sp>
      <p:sp>
        <p:nvSpPr>
          <p:cNvPr id="7535" name="Google Shape;7535;p103"/>
          <p:cNvSpPr/>
          <p:nvPr/>
        </p:nvSpPr>
        <p:spPr>
          <a:xfrm>
            <a:off x="4397275" y="5113695"/>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rgbClr val="FFFFFF"/>
              </a:solidFill>
              <a:latin typeface="Segoe UI Semilight"/>
              <a:ea typeface="ＭＳ Ｐゴシック" pitchFamily="-72" charset="-128"/>
            </a:endParaRPr>
          </a:p>
        </p:txBody>
      </p:sp>
      <p:sp>
        <p:nvSpPr>
          <p:cNvPr id="7536" name="Google Shape;7536;p103"/>
          <p:cNvSpPr/>
          <p:nvPr/>
        </p:nvSpPr>
        <p:spPr>
          <a:xfrm>
            <a:off x="4397275" y="267564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rgbClr val="FFFFFF"/>
              </a:solidFill>
              <a:latin typeface="Segoe UI Semilight"/>
              <a:ea typeface="ＭＳ Ｐゴシック" pitchFamily="-72" charset="-128"/>
            </a:endParaRPr>
          </a:p>
        </p:txBody>
      </p:sp>
      <p:cxnSp>
        <p:nvCxnSpPr>
          <p:cNvPr id="7537" name="Google Shape;7537;p103"/>
          <p:cNvCxnSpPr>
            <a:stCxn id="7525" idx="6"/>
            <a:endCxn id="7533" idx="2"/>
          </p:cNvCxnSpPr>
          <p:nvPr/>
        </p:nvCxnSpPr>
        <p:spPr>
          <a:xfrm>
            <a:off x="2893089"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538" name="Google Shape;7538;p103"/>
          <p:cNvCxnSpPr>
            <a:stCxn id="7526" idx="6"/>
            <a:endCxn id="7533" idx="2"/>
          </p:cNvCxnSpPr>
          <p:nvPr/>
        </p:nvCxnSpPr>
        <p:spPr>
          <a:xfrm rot="10800000" flipH="1">
            <a:off x="2893089" y="1669585"/>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539" name="Google Shape;7539;p103"/>
          <p:cNvCxnSpPr>
            <a:endCxn id="7536" idx="2"/>
          </p:cNvCxnSpPr>
          <p:nvPr/>
        </p:nvCxnSpPr>
        <p:spPr>
          <a:xfrm rot="10800000" flipH="1">
            <a:off x="2893089"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540" name="Google Shape;7540;p103"/>
          <p:cNvCxnSpPr>
            <a:stCxn id="7528" idx="6"/>
            <a:endCxn id="7536" idx="2"/>
          </p:cNvCxnSpPr>
          <p:nvPr/>
        </p:nvCxnSpPr>
        <p:spPr>
          <a:xfrm>
            <a:off x="2893089" y="2888611"/>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541" name="Google Shape;7541;p103"/>
          <p:cNvCxnSpPr>
            <a:endCxn id="7534" idx="2"/>
          </p:cNvCxnSpPr>
          <p:nvPr/>
        </p:nvCxnSpPr>
        <p:spPr>
          <a:xfrm>
            <a:off x="2893089" y="1669583"/>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542" name="Google Shape;7542;p103"/>
          <p:cNvCxnSpPr>
            <a:stCxn id="7528" idx="6"/>
            <a:endCxn id="7535" idx="2"/>
          </p:cNvCxnSpPr>
          <p:nvPr/>
        </p:nvCxnSpPr>
        <p:spPr>
          <a:xfrm>
            <a:off x="2893089" y="2888610"/>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543" name="Google Shape;7543;p103"/>
          <p:cNvCxnSpPr>
            <a:stCxn id="7527" idx="6"/>
            <a:endCxn id="7535" idx="2"/>
          </p:cNvCxnSpPr>
          <p:nvPr/>
        </p:nvCxnSpPr>
        <p:spPr>
          <a:xfrm>
            <a:off x="2893089" y="4107637"/>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544" name="Google Shape;7544;p103"/>
          <p:cNvCxnSpPr>
            <a:stCxn id="7526" idx="6"/>
            <a:endCxn id="7534" idx="2"/>
          </p:cNvCxnSpPr>
          <p:nvPr/>
        </p:nvCxnSpPr>
        <p:spPr>
          <a:xfrm rot="10800000" flipH="1">
            <a:off x="2893089" y="4107637"/>
            <a:ext cx="1504187" cy="1219027"/>
          </a:xfrm>
          <a:prstGeom prst="straightConnector1">
            <a:avLst/>
          </a:prstGeom>
          <a:noFill/>
          <a:ln w="9525" cap="flat" cmpd="sng">
            <a:solidFill>
              <a:schemeClr val="bg2"/>
            </a:solidFill>
            <a:prstDash val="solid"/>
            <a:round/>
            <a:headEnd type="none" w="med" len="med"/>
            <a:tailEnd type="none" w="med" len="med"/>
          </a:ln>
        </p:spPr>
      </p:cxnSp>
      <p:sp>
        <p:nvSpPr>
          <p:cNvPr id="7545" name="Google Shape;7545;p103"/>
          <p:cNvSpPr/>
          <p:nvPr/>
        </p:nvSpPr>
        <p:spPr>
          <a:xfrm>
            <a:off x="6327401" y="1456614"/>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rgbClr val="FFFFFF"/>
              </a:solidFill>
              <a:latin typeface="Segoe UI Semilight"/>
              <a:ea typeface="ＭＳ Ｐゴシック" pitchFamily="-72" charset="-128"/>
            </a:endParaRPr>
          </a:p>
        </p:txBody>
      </p:sp>
      <p:sp>
        <p:nvSpPr>
          <p:cNvPr id="7546" name="Google Shape;7546;p103"/>
          <p:cNvSpPr/>
          <p:nvPr/>
        </p:nvSpPr>
        <p:spPr>
          <a:xfrm>
            <a:off x="6327401" y="3894669"/>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rgbClr val="FFFFFF"/>
              </a:solidFill>
              <a:latin typeface="Segoe UI Semilight"/>
              <a:ea typeface="ＭＳ Ｐゴシック" pitchFamily="-72" charset="-128"/>
            </a:endParaRPr>
          </a:p>
        </p:txBody>
      </p:sp>
      <p:sp>
        <p:nvSpPr>
          <p:cNvPr id="7547" name="Google Shape;7547;p103"/>
          <p:cNvSpPr/>
          <p:nvPr/>
        </p:nvSpPr>
        <p:spPr>
          <a:xfrm>
            <a:off x="6327401" y="5113695"/>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rgbClr val="FFFFFF"/>
              </a:solidFill>
              <a:latin typeface="Segoe UI Semilight"/>
              <a:ea typeface="ＭＳ Ｐゴシック" pitchFamily="-72" charset="-128"/>
            </a:endParaRPr>
          </a:p>
        </p:txBody>
      </p:sp>
      <p:sp>
        <p:nvSpPr>
          <p:cNvPr id="7548" name="Google Shape;7548;p103"/>
          <p:cNvSpPr/>
          <p:nvPr/>
        </p:nvSpPr>
        <p:spPr>
          <a:xfrm>
            <a:off x="6327401" y="267564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rgbClr val="FFFFFF"/>
              </a:solidFill>
              <a:latin typeface="Segoe UI Semilight"/>
              <a:ea typeface="ＭＳ Ｐゴシック" pitchFamily="-72" charset="-128"/>
            </a:endParaRPr>
          </a:p>
        </p:txBody>
      </p:sp>
      <p:sp>
        <p:nvSpPr>
          <p:cNvPr id="7549" name="Google Shape;7549;p103"/>
          <p:cNvSpPr/>
          <p:nvPr/>
        </p:nvSpPr>
        <p:spPr>
          <a:xfrm>
            <a:off x="8359113" y="440759"/>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rgbClr val="FFFFFF"/>
              </a:solidFill>
              <a:latin typeface="Segoe UI Semilight"/>
              <a:ea typeface="ＭＳ Ｐゴシック" pitchFamily="-72" charset="-128"/>
            </a:endParaRPr>
          </a:p>
        </p:txBody>
      </p:sp>
      <p:sp>
        <p:nvSpPr>
          <p:cNvPr id="7550" name="Google Shape;7550;p103"/>
          <p:cNvSpPr/>
          <p:nvPr/>
        </p:nvSpPr>
        <p:spPr>
          <a:xfrm>
            <a:off x="8359113" y="2066127"/>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rgbClr val="FFFFFF"/>
              </a:solidFill>
              <a:latin typeface="Segoe UI Semilight"/>
              <a:ea typeface="ＭＳ Ｐゴシック" pitchFamily="-72" charset="-128"/>
            </a:endParaRPr>
          </a:p>
        </p:txBody>
      </p:sp>
      <p:sp>
        <p:nvSpPr>
          <p:cNvPr id="7551" name="Google Shape;7551;p103"/>
          <p:cNvSpPr/>
          <p:nvPr/>
        </p:nvSpPr>
        <p:spPr>
          <a:xfrm>
            <a:off x="8359113" y="2878813"/>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rgbClr val="FFFFFF"/>
              </a:solidFill>
              <a:latin typeface="Segoe UI Semilight"/>
              <a:ea typeface="ＭＳ Ｐゴシック" pitchFamily="-72" charset="-128"/>
            </a:endParaRPr>
          </a:p>
        </p:txBody>
      </p:sp>
      <p:sp>
        <p:nvSpPr>
          <p:cNvPr id="7552" name="Google Shape;7552;p103"/>
          <p:cNvSpPr/>
          <p:nvPr/>
        </p:nvSpPr>
        <p:spPr>
          <a:xfrm>
            <a:off x="8359113" y="1253443"/>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rgbClr val="FFFFFF"/>
              </a:solidFill>
              <a:latin typeface="Segoe UI Semilight"/>
              <a:ea typeface="ＭＳ Ｐゴシック" pitchFamily="-72" charset="-128"/>
            </a:endParaRPr>
          </a:p>
        </p:txBody>
      </p:sp>
      <p:sp>
        <p:nvSpPr>
          <p:cNvPr id="7553" name="Google Shape;7553;p103"/>
          <p:cNvSpPr/>
          <p:nvPr/>
        </p:nvSpPr>
        <p:spPr>
          <a:xfrm>
            <a:off x="8359113" y="3691497"/>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rgbClr val="FFFFFF"/>
              </a:solidFill>
              <a:latin typeface="Segoe UI Semilight"/>
              <a:ea typeface="ＭＳ Ｐゴシック" pitchFamily="-72" charset="-128"/>
            </a:endParaRPr>
          </a:p>
        </p:txBody>
      </p:sp>
      <p:sp>
        <p:nvSpPr>
          <p:cNvPr id="7554" name="Google Shape;7554;p103"/>
          <p:cNvSpPr/>
          <p:nvPr/>
        </p:nvSpPr>
        <p:spPr>
          <a:xfrm>
            <a:off x="8359113" y="5316867"/>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rgbClr val="FFFFFF"/>
              </a:solidFill>
              <a:latin typeface="Segoe UI Semilight"/>
              <a:ea typeface="ＭＳ Ｐゴシック" pitchFamily="-72" charset="-128"/>
            </a:endParaRPr>
          </a:p>
        </p:txBody>
      </p:sp>
      <p:sp>
        <p:nvSpPr>
          <p:cNvPr id="7555" name="Google Shape;7555;p103"/>
          <p:cNvSpPr/>
          <p:nvPr/>
        </p:nvSpPr>
        <p:spPr>
          <a:xfrm>
            <a:off x="8359113" y="6129551"/>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rgbClr val="FFFFFF"/>
              </a:solidFill>
              <a:latin typeface="Segoe UI Semilight"/>
              <a:ea typeface="ＭＳ Ｐゴシック" pitchFamily="-72" charset="-128"/>
            </a:endParaRPr>
          </a:p>
        </p:txBody>
      </p:sp>
      <p:sp>
        <p:nvSpPr>
          <p:cNvPr id="7556" name="Google Shape;7556;p103"/>
          <p:cNvSpPr/>
          <p:nvPr/>
        </p:nvSpPr>
        <p:spPr>
          <a:xfrm>
            <a:off x="8359113" y="450418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rgbClr val="FFFFFF"/>
              </a:solidFill>
              <a:latin typeface="Segoe UI Semilight"/>
              <a:ea typeface="ＭＳ Ｐゴシック" pitchFamily="-72" charset="-128"/>
            </a:endParaRPr>
          </a:p>
        </p:txBody>
      </p:sp>
      <p:cxnSp>
        <p:nvCxnSpPr>
          <p:cNvPr id="7557" name="Google Shape;7557;p103"/>
          <p:cNvCxnSpPr>
            <a:stCxn id="7549" idx="2"/>
          </p:cNvCxnSpPr>
          <p:nvPr/>
        </p:nvCxnSpPr>
        <p:spPr>
          <a:xfrm flipH="1">
            <a:off x="6753341" y="653727"/>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558" name="Google Shape;7558;p103"/>
          <p:cNvCxnSpPr>
            <a:stCxn id="7552" idx="2"/>
          </p:cNvCxnSpPr>
          <p:nvPr/>
        </p:nvCxnSpPr>
        <p:spPr>
          <a:xfrm flipH="1">
            <a:off x="6753341" y="1466413"/>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59" name="Google Shape;7559;p103"/>
          <p:cNvCxnSpPr>
            <a:stCxn id="7550" idx="2"/>
          </p:cNvCxnSpPr>
          <p:nvPr/>
        </p:nvCxnSpPr>
        <p:spPr>
          <a:xfrm flipH="1">
            <a:off x="6753341" y="2279096"/>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560" name="Google Shape;7560;p103"/>
          <p:cNvCxnSpPr>
            <a:stCxn id="7551" idx="2"/>
          </p:cNvCxnSpPr>
          <p:nvPr/>
        </p:nvCxnSpPr>
        <p:spPr>
          <a:xfrm rot="10800000">
            <a:off x="6753341" y="2888611"/>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61" name="Google Shape;7561;p103"/>
          <p:cNvCxnSpPr>
            <a:stCxn id="7553" idx="2"/>
            <a:endCxn id="7546" idx="6"/>
          </p:cNvCxnSpPr>
          <p:nvPr/>
        </p:nvCxnSpPr>
        <p:spPr>
          <a:xfrm flipH="1">
            <a:off x="6753341" y="3904467"/>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62" name="Google Shape;7562;p103"/>
          <p:cNvCxnSpPr/>
          <p:nvPr/>
        </p:nvCxnSpPr>
        <p:spPr>
          <a:xfrm rot="10800000">
            <a:off x="6754675" y="4117435"/>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563" name="Google Shape;7563;p103"/>
          <p:cNvCxnSpPr>
            <a:stCxn id="7554" idx="2"/>
            <a:endCxn id="7547" idx="6"/>
          </p:cNvCxnSpPr>
          <p:nvPr/>
        </p:nvCxnSpPr>
        <p:spPr>
          <a:xfrm rot="10800000">
            <a:off x="6753341" y="5326665"/>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64" name="Google Shape;7564;p103"/>
          <p:cNvCxnSpPr>
            <a:stCxn id="7555" idx="2"/>
            <a:endCxn id="7547" idx="6"/>
          </p:cNvCxnSpPr>
          <p:nvPr/>
        </p:nvCxnSpPr>
        <p:spPr>
          <a:xfrm rot="10800000">
            <a:off x="6753341" y="5326664"/>
            <a:ext cx="1605772" cy="1015856"/>
          </a:xfrm>
          <a:prstGeom prst="straightConnector1">
            <a:avLst/>
          </a:prstGeom>
          <a:noFill/>
          <a:ln w="9525" cap="flat" cmpd="sng">
            <a:solidFill>
              <a:schemeClr val="bg2"/>
            </a:solidFill>
            <a:prstDash val="solid"/>
            <a:round/>
            <a:headEnd type="none" w="med" len="med"/>
            <a:tailEnd type="none" w="med" len="med"/>
          </a:ln>
        </p:spPr>
      </p:cxnSp>
      <p:grpSp>
        <p:nvGrpSpPr>
          <p:cNvPr id="7565" name="Google Shape;7565;p103"/>
          <p:cNvGrpSpPr/>
          <p:nvPr/>
        </p:nvGrpSpPr>
        <p:grpSpPr>
          <a:xfrm>
            <a:off x="4487387" y="1593122"/>
            <a:ext cx="234252" cy="152905"/>
            <a:chOff x="2928475" y="1107500"/>
            <a:chExt cx="798700" cy="436600"/>
          </a:xfrm>
        </p:grpSpPr>
        <p:sp>
          <p:nvSpPr>
            <p:cNvPr id="7566" name="Google Shape;7566;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67" name="Google Shape;7567;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68" name="Google Shape;7568;p103"/>
          <p:cNvGrpSpPr/>
          <p:nvPr/>
        </p:nvGrpSpPr>
        <p:grpSpPr>
          <a:xfrm>
            <a:off x="4487387" y="2812149"/>
            <a:ext cx="234252" cy="152905"/>
            <a:chOff x="2928475" y="1107500"/>
            <a:chExt cx="798700" cy="436600"/>
          </a:xfrm>
        </p:grpSpPr>
        <p:sp>
          <p:nvSpPr>
            <p:cNvPr id="7569" name="Google Shape;7569;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0" name="Google Shape;7570;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71" name="Google Shape;7571;p103"/>
          <p:cNvGrpSpPr/>
          <p:nvPr/>
        </p:nvGrpSpPr>
        <p:grpSpPr>
          <a:xfrm>
            <a:off x="4487387" y="4031177"/>
            <a:ext cx="234252" cy="152905"/>
            <a:chOff x="2928475" y="1107500"/>
            <a:chExt cx="798700" cy="436600"/>
          </a:xfrm>
        </p:grpSpPr>
        <p:sp>
          <p:nvSpPr>
            <p:cNvPr id="7572" name="Google Shape;7572;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3" name="Google Shape;7573;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74" name="Google Shape;7574;p103"/>
          <p:cNvGrpSpPr/>
          <p:nvPr/>
        </p:nvGrpSpPr>
        <p:grpSpPr>
          <a:xfrm>
            <a:off x="4487387" y="5250204"/>
            <a:ext cx="234252" cy="152905"/>
            <a:chOff x="2928475" y="1107500"/>
            <a:chExt cx="798700" cy="436600"/>
          </a:xfrm>
        </p:grpSpPr>
        <p:sp>
          <p:nvSpPr>
            <p:cNvPr id="7575" name="Google Shape;7575;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6" name="Google Shape;7576;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77" name="Google Shape;7577;p103"/>
          <p:cNvGrpSpPr/>
          <p:nvPr/>
        </p:nvGrpSpPr>
        <p:grpSpPr>
          <a:xfrm>
            <a:off x="6417514" y="1593122"/>
            <a:ext cx="234252" cy="152905"/>
            <a:chOff x="2928475" y="1107500"/>
            <a:chExt cx="798700" cy="436600"/>
          </a:xfrm>
        </p:grpSpPr>
        <p:sp>
          <p:nvSpPr>
            <p:cNvPr id="7578" name="Google Shape;7578;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9" name="Google Shape;7579;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0" name="Google Shape;7580;p103"/>
          <p:cNvGrpSpPr/>
          <p:nvPr/>
        </p:nvGrpSpPr>
        <p:grpSpPr>
          <a:xfrm>
            <a:off x="6417514" y="2812149"/>
            <a:ext cx="234252" cy="152905"/>
            <a:chOff x="2928475" y="1107500"/>
            <a:chExt cx="798700" cy="436600"/>
          </a:xfrm>
        </p:grpSpPr>
        <p:sp>
          <p:nvSpPr>
            <p:cNvPr id="7581" name="Google Shape;7581;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82" name="Google Shape;7582;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3" name="Google Shape;7583;p103"/>
          <p:cNvGrpSpPr/>
          <p:nvPr/>
        </p:nvGrpSpPr>
        <p:grpSpPr>
          <a:xfrm>
            <a:off x="6417514" y="4031177"/>
            <a:ext cx="234252" cy="152905"/>
            <a:chOff x="2928475" y="1107500"/>
            <a:chExt cx="798700" cy="436600"/>
          </a:xfrm>
        </p:grpSpPr>
        <p:sp>
          <p:nvSpPr>
            <p:cNvPr id="7584" name="Google Shape;7584;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85" name="Google Shape;7585;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6" name="Google Shape;7586;p103"/>
          <p:cNvGrpSpPr/>
          <p:nvPr/>
        </p:nvGrpSpPr>
        <p:grpSpPr>
          <a:xfrm>
            <a:off x="6417514" y="5250204"/>
            <a:ext cx="234252" cy="152905"/>
            <a:chOff x="2928475" y="1107500"/>
            <a:chExt cx="798700" cy="436600"/>
          </a:xfrm>
        </p:grpSpPr>
        <p:sp>
          <p:nvSpPr>
            <p:cNvPr id="7587" name="Google Shape;7587;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88" name="Google Shape;7588;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9" name="Google Shape;7589;p103"/>
          <p:cNvGrpSpPr/>
          <p:nvPr/>
        </p:nvGrpSpPr>
        <p:grpSpPr>
          <a:xfrm>
            <a:off x="8463374" y="578314"/>
            <a:ext cx="217556" cy="107143"/>
            <a:chOff x="620300" y="896408"/>
            <a:chExt cx="572799" cy="297000"/>
          </a:xfrm>
        </p:grpSpPr>
        <p:cxnSp>
          <p:nvCxnSpPr>
            <p:cNvPr id="7590" name="Google Shape;7590;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591" name="Google Shape;7591;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592" name="Google Shape;7592;p103"/>
          <p:cNvGrpSpPr/>
          <p:nvPr/>
        </p:nvGrpSpPr>
        <p:grpSpPr>
          <a:xfrm>
            <a:off x="8463374" y="1390999"/>
            <a:ext cx="217556" cy="107143"/>
            <a:chOff x="620300" y="896408"/>
            <a:chExt cx="572799" cy="297000"/>
          </a:xfrm>
        </p:grpSpPr>
        <p:cxnSp>
          <p:nvCxnSpPr>
            <p:cNvPr id="7593" name="Google Shape;7593;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594" name="Google Shape;7594;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595" name="Google Shape;7595;p103"/>
          <p:cNvGrpSpPr/>
          <p:nvPr/>
        </p:nvGrpSpPr>
        <p:grpSpPr>
          <a:xfrm>
            <a:off x="8463374" y="2203685"/>
            <a:ext cx="217556" cy="107143"/>
            <a:chOff x="620300" y="896408"/>
            <a:chExt cx="572799" cy="297000"/>
          </a:xfrm>
        </p:grpSpPr>
        <p:cxnSp>
          <p:nvCxnSpPr>
            <p:cNvPr id="7596" name="Google Shape;7596;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597" name="Google Shape;7597;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598" name="Google Shape;7598;p103"/>
          <p:cNvGrpSpPr/>
          <p:nvPr/>
        </p:nvGrpSpPr>
        <p:grpSpPr>
          <a:xfrm>
            <a:off x="8463374" y="3016370"/>
            <a:ext cx="217556" cy="107143"/>
            <a:chOff x="620300" y="896408"/>
            <a:chExt cx="572799" cy="297000"/>
          </a:xfrm>
        </p:grpSpPr>
        <p:cxnSp>
          <p:nvCxnSpPr>
            <p:cNvPr id="7599" name="Google Shape;7599;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0" name="Google Shape;7600;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01" name="Google Shape;7601;p103"/>
          <p:cNvGrpSpPr/>
          <p:nvPr/>
        </p:nvGrpSpPr>
        <p:grpSpPr>
          <a:xfrm>
            <a:off x="8463374" y="3829054"/>
            <a:ext cx="217556" cy="107143"/>
            <a:chOff x="620300" y="896408"/>
            <a:chExt cx="572799" cy="297000"/>
          </a:xfrm>
        </p:grpSpPr>
        <p:cxnSp>
          <p:nvCxnSpPr>
            <p:cNvPr id="7602" name="Google Shape;7602;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3" name="Google Shape;7603;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04" name="Google Shape;7604;p103"/>
          <p:cNvGrpSpPr/>
          <p:nvPr/>
        </p:nvGrpSpPr>
        <p:grpSpPr>
          <a:xfrm>
            <a:off x="8463374" y="4641738"/>
            <a:ext cx="217556" cy="107143"/>
            <a:chOff x="620300" y="896408"/>
            <a:chExt cx="572799" cy="297000"/>
          </a:xfrm>
        </p:grpSpPr>
        <p:cxnSp>
          <p:nvCxnSpPr>
            <p:cNvPr id="7605" name="Google Shape;7605;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6" name="Google Shape;7606;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07" name="Google Shape;7607;p103"/>
          <p:cNvGrpSpPr/>
          <p:nvPr/>
        </p:nvGrpSpPr>
        <p:grpSpPr>
          <a:xfrm>
            <a:off x="8463374" y="5454423"/>
            <a:ext cx="217556" cy="107143"/>
            <a:chOff x="620300" y="896408"/>
            <a:chExt cx="572799" cy="297000"/>
          </a:xfrm>
        </p:grpSpPr>
        <p:cxnSp>
          <p:nvCxnSpPr>
            <p:cNvPr id="7608" name="Google Shape;7608;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9" name="Google Shape;7609;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10" name="Google Shape;7610;p103"/>
          <p:cNvGrpSpPr/>
          <p:nvPr/>
        </p:nvGrpSpPr>
        <p:grpSpPr>
          <a:xfrm>
            <a:off x="8463374" y="6267107"/>
            <a:ext cx="217556" cy="107143"/>
            <a:chOff x="620300" y="896408"/>
            <a:chExt cx="572799" cy="297000"/>
          </a:xfrm>
        </p:grpSpPr>
        <p:cxnSp>
          <p:nvCxnSpPr>
            <p:cNvPr id="7611" name="Google Shape;7611;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12" name="Google Shape;7612;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sp>
        <p:nvSpPr>
          <p:cNvPr id="7613" name="Google Shape;7613;p103"/>
          <p:cNvSpPr txBox="1">
            <a:spLocks noGrp="1"/>
          </p:cNvSpPr>
          <p:nvPr>
            <p:ph type="title"/>
          </p:nvPr>
        </p:nvSpPr>
        <p:spPr>
          <a:xfrm>
            <a:off x="416407" y="85843"/>
            <a:ext cx="11359189" cy="763491"/>
          </a:xfrm>
          <a:prstGeom prst="rect">
            <a:avLst/>
          </a:prstGeom>
        </p:spPr>
        <p:txBody>
          <a:bodyPr spcFirstLastPara="1" vert="horz" wrap="square" lIns="121883" tIns="121883" rIns="121883" bIns="121883" rtlCol="0" anchor="t" anchorCtr="0">
            <a:noAutofit/>
          </a:bodyPr>
          <a:lstStyle/>
          <a:p>
            <a:r>
              <a:rPr lang="en-US" sz="3600">
                <a:solidFill>
                  <a:schemeClr val="bg2"/>
                </a:solidFill>
              </a:rPr>
              <a:t>Transfer Learning</a:t>
            </a:r>
          </a:p>
        </p:txBody>
      </p:sp>
      <p:cxnSp>
        <p:nvCxnSpPr>
          <p:cNvPr id="7622" name="Google Shape;7622;p103"/>
          <p:cNvCxnSpPr>
            <a:stCxn id="7525" idx="6"/>
            <a:endCxn id="7536" idx="2"/>
          </p:cNvCxnSpPr>
          <p:nvPr/>
        </p:nvCxnSpPr>
        <p:spPr>
          <a:xfrm>
            <a:off x="2893089"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23" name="Google Shape;7623;p103"/>
          <p:cNvCxnSpPr>
            <a:stCxn id="7527" idx="6"/>
            <a:endCxn id="7533" idx="2"/>
          </p:cNvCxnSpPr>
          <p:nvPr/>
        </p:nvCxnSpPr>
        <p:spPr>
          <a:xfrm rot="10800000" flipH="1">
            <a:off x="2893089" y="1669583"/>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24" name="Google Shape;7624;p103"/>
          <p:cNvCxnSpPr>
            <a:stCxn id="7527" idx="6"/>
            <a:endCxn id="7534" idx="2"/>
          </p:cNvCxnSpPr>
          <p:nvPr/>
        </p:nvCxnSpPr>
        <p:spPr>
          <a:xfrm>
            <a:off x="2893089" y="4107637"/>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25" name="Google Shape;7625;p103"/>
          <p:cNvCxnSpPr/>
          <p:nvPr/>
        </p:nvCxnSpPr>
        <p:spPr>
          <a:xfrm>
            <a:off x="2893089"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26" name="Google Shape;7626;p103"/>
          <p:cNvCxnSpPr>
            <a:stCxn id="7525" idx="6"/>
            <a:endCxn id="7535" idx="2"/>
          </p:cNvCxnSpPr>
          <p:nvPr/>
        </p:nvCxnSpPr>
        <p:spPr>
          <a:xfrm>
            <a:off x="2893089" y="1669585"/>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627" name="Google Shape;7627;p103"/>
          <p:cNvCxnSpPr>
            <a:stCxn id="7528" idx="6"/>
            <a:endCxn id="7533" idx="2"/>
          </p:cNvCxnSpPr>
          <p:nvPr/>
        </p:nvCxnSpPr>
        <p:spPr>
          <a:xfrm rot="10800000" flipH="1">
            <a:off x="2893089"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28" name="Google Shape;7628;p103"/>
          <p:cNvCxnSpPr>
            <a:stCxn id="7528" idx="6"/>
            <a:endCxn id="7534" idx="2"/>
          </p:cNvCxnSpPr>
          <p:nvPr/>
        </p:nvCxnSpPr>
        <p:spPr>
          <a:xfrm>
            <a:off x="2893089"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29" name="Google Shape;7629;p103"/>
          <p:cNvCxnSpPr>
            <a:stCxn id="7526" idx="6"/>
            <a:endCxn id="7535" idx="2"/>
          </p:cNvCxnSpPr>
          <p:nvPr/>
        </p:nvCxnSpPr>
        <p:spPr>
          <a:xfrm>
            <a:off x="2893089" y="5326664"/>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30" name="Google Shape;7630;p103"/>
          <p:cNvCxnSpPr>
            <a:stCxn id="7526" idx="6"/>
            <a:endCxn id="7536" idx="2"/>
          </p:cNvCxnSpPr>
          <p:nvPr/>
        </p:nvCxnSpPr>
        <p:spPr>
          <a:xfrm rot="10800000" flipH="1">
            <a:off x="2893089" y="2888610"/>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31" name="Google Shape;7631;p103"/>
          <p:cNvCxnSpPr/>
          <p:nvPr/>
        </p:nvCxnSpPr>
        <p:spPr>
          <a:xfrm>
            <a:off x="4817481"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32" name="Google Shape;7632;p103"/>
          <p:cNvCxnSpPr/>
          <p:nvPr/>
        </p:nvCxnSpPr>
        <p:spPr>
          <a:xfrm rot="10800000" flipH="1">
            <a:off x="4817481" y="1669585"/>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633" name="Google Shape;7633;p103"/>
          <p:cNvCxnSpPr/>
          <p:nvPr/>
        </p:nvCxnSpPr>
        <p:spPr>
          <a:xfrm rot="10800000" flipH="1">
            <a:off x="4817481"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34" name="Google Shape;7634;p103"/>
          <p:cNvCxnSpPr/>
          <p:nvPr/>
        </p:nvCxnSpPr>
        <p:spPr>
          <a:xfrm>
            <a:off x="4817481" y="2888611"/>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35" name="Google Shape;7635;p103"/>
          <p:cNvCxnSpPr/>
          <p:nvPr/>
        </p:nvCxnSpPr>
        <p:spPr>
          <a:xfrm>
            <a:off x="4817481" y="1669583"/>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36" name="Google Shape;7636;p103"/>
          <p:cNvCxnSpPr/>
          <p:nvPr/>
        </p:nvCxnSpPr>
        <p:spPr>
          <a:xfrm>
            <a:off x="4817481" y="2888610"/>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37" name="Google Shape;7637;p103"/>
          <p:cNvCxnSpPr/>
          <p:nvPr/>
        </p:nvCxnSpPr>
        <p:spPr>
          <a:xfrm>
            <a:off x="4817481" y="4107637"/>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38" name="Google Shape;7638;p103"/>
          <p:cNvCxnSpPr/>
          <p:nvPr/>
        </p:nvCxnSpPr>
        <p:spPr>
          <a:xfrm rot="10800000" flipH="1">
            <a:off x="4817481" y="4107637"/>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39" name="Google Shape;7639;p103"/>
          <p:cNvCxnSpPr/>
          <p:nvPr/>
        </p:nvCxnSpPr>
        <p:spPr>
          <a:xfrm>
            <a:off x="4817481"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40" name="Google Shape;7640;p103"/>
          <p:cNvCxnSpPr/>
          <p:nvPr/>
        </p:nvCxnSpPr>
        <p:spPr>
          <a:xfrm rot="10800000" flipH="1">
            <a:off x="4817481" y="1669583"/>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41" name="Google Shape;7641;p103"/>
          <p:cNvCxnSpPr/>
          <p:nvPr/>
        </p:nvCxnSpPr>
        <p:spPr>
          <a:xfrm>
            <a:off x="4817481" y="4107637"/>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42" name="Google Shape;7642;p103"/>
          <p:cNvCxnSpPr/>
          <p:nvPr/>
        </p:nvCxnSpPr>
        <p:spPr>
          <a:xfrm>
            <a:off x="4817481"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43" name="Google Shape;7643;p103"/>
          <p:cNvCxnSpPr/>
          <p:nvPr/>
        </p:nvCxnSpPr>
        <p:spPr>
          <a:xfrm>
            <a:off x="4817481" y="1669585"/>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644" name="Google Shape;7644;p103"/>
          <p:cNvCxnSpPr/>
          <p:nvPr/>
        </p:nvCxnSpPr>
        <p:spPr>
          <a:xfrm rot="10800000" flipH="1">
            <a:off x="4817481"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45" name="Google Shape;7645;p103"/>
          <p:cNvCxnSpPr/>
          <p:nvPr/>
        </p:nvCxnSpPr>
        <p:spPr>
          <a:xfrm>
            <a:off x="4817481"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46" name="Google Shape;7646;p103"/>
          <p:cNvCxnSpPr/>
          <p:nvPr/>
        </p:nvCxnSpPr>
        <p:spPr>
          <a:xfrm>
            <a:off x="4817481" y="5326664"/>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47" name="Google Shape;7647;p103"/>
          <p:cNvCxnSpPr/>
          <p:nvPr/>
        </p:nvCxnSpPr>
        <p:spPr>
          <a:xfrm rot="10800000" flipH="1">
            <a:off x="4817481" y="2888610"/>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48" name="Google Shape;7648;p103"/>
          <p:cNvCxnSpPr>
            <a:stCxn id="7553" idx="2"/>
            <a:endCxn id="7545" idx="6"/>
          </p:cNvCxnSpPr>
          <p:nvPr/>
        </p:nvCxnSpPr>
        <p:spPr>
          <a:xfrm rot="10800000">
            <a:off x="6753341" y="1669584"/>
            <a:ext cx="1605772" cy="2234883"/>
          </a:xfrm>
          <a:prstGeom prst="straightConnector1">
            <a:avLst/>
          </a:prstGeom>
          <a:noFill/>
          <a:ln w="9525" cap="flat" cmpd="sng">
            <a:solidFill>
              <a:schemeClr val="bg2"/>
            </a:solidFill>
            <a:prstDash val="solid"/>
            <a:round/>
            <a:headEnd type="none" w="med" len="med"/>
            <a:tailEnd type="none" w="med" len="med"/>
          </a:ln>
        </p:spPr>
      </p:cxnSp>
      <p:cxnSp>
        <p:nvCxnSpPr>
          <p:cNvPr id="7649" name="Google Shape;7649;p103"/>
          <p:cNvCxnSpPr>
            <a:stCxn id="7556" idx="2"/>
            <a:endCxn id="7545" idx="6"/>
          </p:cNvCxnSpPr>
          <p:nvPr/>
        </p:nvCxnSpPr>
        <p:spPr>
          <a:xfrm rot="10800000">
            <a:off x="6753341" y="1669583"/>
            <a:ext cx="1605772" cy="3047568"/>
          </a:xfrm>
          <a:prstGeom prst="straightConnector1">
            <a:avLst/>
          </a:prstGeom>
          <a:noFill/>
          <a:ln w="9525" cap="flat" cmpd="sng">
            <a:solidFill>
              <a:schemeClr val="bg2"/>
            </a:solidFill>
            <a:prstDash val="solid"/>
            <a:round/>
            <a:headEnd type="none" w="med" len="med"/>
            <a:tailEnd type="none" w="med" len="med"/>
          </a:ln>
        </p:spPr>
      </p:cxnSp>
      <p:cxnSp>
        <p:nvCxnSpPr>
          <p:cNvPr id="7650" name="Google Shape;7650;p103"/>
          <p:cNvCxnSpPr>
            <a:stCxn id="7554" idx="2"/>
            <a:endCxn id="7545" idx="6"/>
          </p:cNvCxnSpPr>
          <p:nvPr/>
        </p:nvCxnSpPr>
        <p:spPr>
          <a:xfrm rot="10800000">
            <a:off x="6753341" y="1669584"/>
            <a:ext cx="1605772" cy="3860253"/>
          </a:xfrm>
          <a:prstGeom prst="straightConnector1">
            <a:avLst/>
          </a:prstGeom>
          <a:noFill/>
          <a:ln w="9525" cap="flat" cmpd="sng">
            <a:solidFill>
              <a:schemeClr val="bg2"/>
            </a:solidFill>
            <a:prstDash val="solid"/>
            <a:round/>
            <a:headEnd type="none" w="med" len="med"/>
            <a:tailEnd type="none" w="med" len="med"/>
          </a:ln>
        </p:spPr>
      </p:cxnSp>
      <p:cxnSp>
        <p:nvCxnSpPr>
          <p:cNvPr id="7651" name="Google Shape;7651;p103"/>
          <p:cNvCxnSpPr>
            <a:stCxn id="7555" idx="2"/>
            <a:endCxn id="7545" idx="6"/>
          </p:cNvCxnSpPr>
          <p:nvPr/>
        </p:nvCxnSpPr>
        <p:spPr>
          <a:xfrm rot="10800000">
            <a:off x="6753341" y="1669585"/>
            <a:ext cx="1605772" cy="4672937"/>
          </a:xfrm>
          <a:prstGeom prst="straightConnector1">
            <a:avLst/>
          </a:prstGeom>
          <a:noFill/>
          <a:ln w="9525" cap="flat" cmpd="sng">
            <a:solidFill>
              <a:schemeClr val="bg2"/>
            </a:solidFill>
            <a:prstDash val="solid"/>
            <a:round/>
            <a:headEnd type="none" w="med" len="med"/>
            <a:tailEnd type="none" w="med" len="med"/>
          </a:ln>
        </p:spPr>
      </p:cxnSp>
      <p:cxnSp>
        <p:nvCxnSpPr>
          <p:cNvPr id="7652" name="Google Shape;7652;p103"/>
          <p:cNvCxnSpPr>
            <a:endCxn id="7548" idx="6"/>
          </p:cNvCxnSpPr>
          <p:nvPr/>
        </p:nvCxnSpPr>
        <p:spPr>
          <a:xfrm flipH="1">
            <a:off x="6753341" y="663327"/>
            <a:ext cx="1605772" cy="2225284"/>
          </a:xfrm>
          <a:prstGeom prst="straightConnector1">
            <a:avLst/>
          </a:prstGeom>
          <a:noFill/>
          <a:ln w="9525" cap="flat" cmpd="sng">
            <a:solidFill>
              <a:schemeClr val="bg2"/>
            </a:solidFill>
            <a:prstDash val="solid"/>
            <a:round/>
            <a:headEnd type="none" w="med" len="med"/>
            <a:tailEnd type="none" w="med" len="med"/>
          </a:ln>
        </p:spPr>
      </p:cxnSp>
      <p:cxnSp>
        <p:nvCxnSpPr>
          <p:cNvPr id="7653" name="Google Shape;7653;p103"/>
          <p:cNvCxnSpPr>
            <a:stCxn id="7552" idx="2"/>
            <a:endCxn id="7548" idx="6"/>
          </p:cNvCxnSpPr>
          <p:nvPr/>
        </p:nvCxnSpPr>
        <p:spPr>
          <a:xfrm flipH="1">
            <a:off x="6753341" y="1466413"/>
            <a:ext cx="1605772" cy="1422199"/>
          </a:xfrm>
          <a:prstGeom prst="straightConnector1">
            <a:avLst/>
          </a:prstGeom>
          <a:noFill/>
          <a:ln w="9525" cap="flat" cmpd="sng">
            <a:solidFill>
              <a:schemeClr val="bg2"/>
            </a:solidFill>
            <a:prstDash val="solid"/>
            <a:round/>
            <a:headEnd type="none" w="med" len="med"/>
            <a:tailEnd type="none" w="med" len="med"/>
          </a:ln>
        </p:spPr>
      </p:cxnSp>
      <p:cxnSp>
        <p:nvCxnSpPr>
          <p:cNvPr id="7654" name="Google Shape;7654;p103"/>
          <p:cNvCxnSpPr>
            <a:stCxn id="7553" idx="2"/>
            <a:endCxn id="7548" idx="6"/>
          </p:cNvCxnSpPr>
          <p:nvPr/>
        </p:nvCxnSpPr>
        <p:spPr>
          <a:xfrm rot="10800000">
            <a:off x="6753341" y="288861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55" name="Google Shape;7655;p103"/>
          <p:cNvCxnSpPr>
            <a:stCxn id="7551" idx="2"/>
            <a:endCxn id="7545" idx="6"/>
          </p:cNvCxnSpPr>
          <p:nvPr/>
        </p:nvCxnSpPr>
        <p:spPr>
          <a:xfrm rot="10800000">
            <a:off x="6753341" y="1669583"/>
            <a:ext cx="1605772" cy="1422199"/>
          </a:xfrm>
          <a:prstGeom prst="straightConnector1">
            <a:avLst/>
          </a:prstGeom>
          <a:noFill/>
          <a:ln w="9525" cap="flat" cmpd="sng">
            <a:solidFill>
              <a:schemeClr val="bg2"/>
            </a:solidFill>
            <a:prstDash val="solid"/>
            <a:round/>
            <a:headEnd type="none" w="med" len="med"/>
            <a:tailEnd type="none" w="med" len="med"/>
          </a:ln>
        </p:spPr>
      </p:cxnSp>
      <p:cxnSp>
        <p:nvCxnSpPr>
          <p:cNvPr id="7656" name="Google Shape;7656;p103"/>
          <p:cNvCxnSpPr>
            <a:stCxn id="7550" idx="2"/>
            <a:endCxn id="7545" idx="6"/>
          </p:cNvCxnSpPr>
          <p:nvPr/>
        </p:nvCxnSpPr>
        <p:spPr>
          <a:xfrm rot="10800000">
            <a:off x="6753341" y="1669583"/>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657" name="Google Shape;7657;p103"/>
          <p:cNvCxnSpPr>
            <a:stCxn id="7554" idx="2"/>
            <a:endCxn id="7548" idx="6"/>
          </p:cNvCxnSpPr>
          <p:nvPr/>
        </p:nvCxnSpPr>
        <p:spPr>
          <a:xfrm rot="10800000">
            <a:off x="6753341" y="2888612"/>
            <a:ext cx="1605772" cy="2641225"/>
          </a:xfrm>
          <a:prstGeom prst="straightConnector1">
            <a:avLst/>
          </a:prstGeom>
          <a:noFill/>
          <a:ln w="9525" cap="flat" cmpd="sng">
            <a:solidFill>
              <a:schemeClr val="bg2"/>
            </a:solidFill>
            <a:prstDash val="solid"/>
            <a:round/>
            <a:headEnd type="none" w="med" len="med"/>
            <a:tailEnd type="none" w="med" len="med"/>
          </a:ln>
        </p:spPr>
      </p:cxnSp>
      <p:cxnSp>
        <p:nvCxnSpPr>
          <p:cNvPr id="7658" name="Google Shape;7658;p103"/>
          <p:cNvCxnSpPr>
            <a:stCxn id="7556" idx="2"/>
            <a:endCxn id="7548" idx="6"/>
          </p:cNvCxnSpPr>
          <p:nvPr/>
        </p:nvCxnSpPr>
        <p:spPr>
          <a:xfrm rot="10800000">
            <a:off x="6753341" y="2888611"/>
            <a:ext cx="1605772" cy="1828541"/>
          </a:xfrm>
          <a:prstGeom prst="straightConnector1">
            <a:avLst/>
          </a:prstGeom>
          <a:noFill/>
          <a:ln w="9525" cap="flat" cmpd="sng">
            <a:solidFill>
              <a:schemeClr val="bg2"/>
            </a:solidFill>
            <a:prstDash val="solid"/>
            <a:round/>
            <a:headEnd type="none" w="med" len="med"/>
            <a:tailEnd type="none" w="med" len="med"/>
          </a:ln>
        </p:spPr>
      </p:cxnSp>
      <p:cxnSp>
        <p:nvCxnSpPr>
          <p:cNvPr id="7659" name="Google Shape;7659;p103"/>
          <p:cNvCxnSpPr/>
          <p:nvPr/>
        </p:nvCxnSpPr>
        <p:spPr>
          <a:xfrm rot="10800000">
            <a:off x="6753341" y="288861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60" name="Google Shape;7660;p103"/>
          <p:cNvCxnSpPr>
            <a:stCxn id="7555" idx="2"/>
            <a:endCxn id="7548" idx="6"/>
          </p:cNvCxnSpPr>
          <p:nvPr/>
        </p:nvCxnSpPr>
        <p:spPr>
          <a:xfrm rot="10800000">
            <a:off x="6753341" y="2888610"/>
            <a:ext cx="1605772" cy="3453911"/>
          </a:xfrm>
          <a:prstGeom prst="straightConnector1">
            <a:avLst/>
          </a:prstGeom>
          <a:noFill/>
          <a:ln w="9525" cap="flat" cmpd="sng">
            <a:solidFill>
              <a:schemeClr val="bg2"/>
            </a:solidFill>
            <a:prstDash val="solid"/>
            <a:round/>
            <a:headEnd type="none" w="med" len="med"/>
            <a:tailEnd type="none" w="med" len="med"/>
          </a:ln>
        </p:spPr>
      </p:cxnSp>
      <p:cxnSp>
        <p:nvCxnSpPr>
          <p:cNvPr id="7661" name="Google Shape;7661;p103"/>
          <p:cNvCxnSpPr/>
          <p:nvPr/>
        </p:nvCxnSpPr>
        <p:spPr>
          <a:xfrm rot="10800000">
            <a:off x="6754007" y="5326664"/>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62" name="Google Shape;7662;p103"/>
          <p:cNvCxnSpPr/>
          <p:nvPr/>
        </p:nvCxnSpPr>
        <p:spPr>
          <a:xfrm rot="10800000">
            <a:off x="6754007" y="5326665"/>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3" name="Google Shape;7663;p103"/>
          <p:cNvCxnSpPr/>
          <p:nvPr/>
        </p:nvCxnSpPr>
        <p:spPr>
          <a:xfrm rot="10800000">
            <a:off x="6754007" y="4107637"/>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664" name="Google Shape;7664;p103"/>
          <p:cNvCxnSpPr/>
          <p:nvPr/>
        </p:nvCxnSpPr>
        <p:spPr>
          <a:xfrm flipH="1">
            <a:off x="6754007" y="3904467"/>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5" name="Google Shape;7665;p103"/>
          <p:cNvCxnSpPr/>
          <p:nvPr/>
        </p:nvCxnSpPr>
        <p:spPr>
          <a:xfrm rot="10800000">
            <a:off x="6754007" y="2888611"/>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6" name="Google Shape;7666;p103"/>
          <p:cNvCxnSpPr/>
          <p:nvPr/>
        </p:nvCxnSpPr>
        <p:spPr>
          <a:xfrm flipH="1">
            <a:off x="6755341" y="2269297"/>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667" name="Google Shape;7667;p103"/>
          <p:cNvCxnSpPr/>
          <p:nvPr/>
        </p:nvCxnSpPr>
        <p:spPr>
          <a:xfrm flipH="1">
            <a:off x="6754007" y="1466413"/>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8" name="Google Shape;7668;p103"/>
          <p:cNvCxnSpPr/>
          <p:nvPr/>
        </p:nvCxnSpPr>
        <p:spPr>
          <a:xfrm flipH="1">
            <a:off x="6754007" y="653727"/>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69" name="Google Shape;7669;p103"/>
          <p:cNvCxnSpPr/>
          <p:nvPr/>
        </p:nvCxnSpPr>
        <p:spPr>
          <a:xfrm flipH="1">
            <a:off x="6754007" y="3091781"/>
            <a:ext cx="1605772" cy="2234883"/>
          </a:xfrm>
          <a:prstGeom prst="straightConnector1">
            <a:avLst/>
          </a:prstGeom>
          <a:noFill/>
          <a:ln w="9525" cap="flat" cmpd="sng">
            <a:solidFill>
              <a:schemeClr val="bg2"/>
            </a:solidFill>
            <a:prstDash val="solid"/>
            <a:round/>
            <a:headEnd type="none" w="med" len="med"/>
            <a:tailEnd type="none" w="med" len="med"/>
          </a:ln>
        </p:spPr>
      </p:cxnSp>
      <p:cxnSp>
        <p:nvCxnSpPr>
          <p:cNvPr id="7670" name="Google Shape;7670;p103"/>
          <p:cNvCxnSpPr/>
          <p:nvPr/>
        </p:nvCxnSpPr>
        <p:spPr>
          <a:xfrm flipH="1">
            <a:off x="6754007" y="2279096"/>
            <a:ext cx="1605772" cy="3047568"/>
          </a:xfrm>
          <a:prstGeom prst="straightConnector1">
            <a:avLst/>
          </a:prstGeom>
          <a:noFill/>
          <a:ln w="9525" cap="flat" cmpd="sng">
            <a:solidFill>
              <a:schemeClr val="bg2"/>
            </a:solidFill>
            <a:prstDash val="solid"/>
            <a:round/>
            <a:headEnd type="none" w="med" len="med"/>
            <a:tailEnd type="none" w="med" len="med"/>
          </a:ln>
        </p:spPr>
      </p:cxnSp>
      <p:cxnSp>
        <p:nvCxnSpPr>
          <p:cNvPr id="7671" name="Google Shape;7671;p103"/>
          <p:cNvCxnSpPr/>
          <p:nvPr/>
        </p:nvCxnSpPr>
        <p:spPr>
          <a:xfrm flipH="1">
            <a:off x="6754007" y="1466412"/>
            <a:ext cx="1605772" cy="3860253"/>
          </a:xfrm>
          <a:prstGeom prst="straightConnector1">
            <a:avLst/>
          </a:prstGeom>
          <a:noFill/>
          <a:ln w="9525" cap="flat" cmpd="sng">
            <a:solidFill>
              <a:schemeClr val="bg2"/>
            </a:solidFill>
            <a:prstDash val="solid"/>
            <a:round/>
            <a:headEnd type="none" w="med" len="med"/>
            <a:tailEnd type="none" w="med" len="med"/>
          </a:ln>
        </p:spPr>
      </p:cxnSp>
      <p:cxnSp>
        <p:nvCxnSpPr>
          <p:cNvPr id="7672" name="Google Shape;7672;p103"/>
          <p:cNvCxnSpPr/>
          <p:nvPr/>
        </p:nvCxnSpPr>
        <p:spPr>
          <a:xfrm flipH="1">
            <a:off x="6754007" y="653729"/>
            <a:ext cx="1605772" cy="4672937"/>
          </a:xfrm>
          <a:prstGeom prst="straightConnector1">
            <a:avLst/>
          </a:prstGeom>
          <a:noFill/>
          <a:ln w="9525" cap="flat" cmpd="sng">
            <a:solidFill>
              <a:schemeClr val="bg2"/>
            </a:solidFill>
            <a:prstDash val="solid"/>
            <a:round/>
            <a:headEnd type="none" w="med" len="med"/>
            <a:tailEnd type="none" w="med" len="med"/>
          </a:ln>
        </p:spPr>
      </p:cxnSp>
      <p:cxnSp>
        <p:nvCxnSpPr>
          <p:cNvPr id="7673" name="Google Shape;7673;p103"/>
          <p:cNvCxnSpPr/>
          <p:nvPr/>
        </p:nvCxnSpPr>
        <p:spPr>
          <a:xfrm rot="10800000">
            <a:off x="6754007" y="4107638"/>
            <a:ext cx="1605772" cy="2225284"/>
          </a:xfrm>
          <a:prstGeom prst="straightConnector1">
            <a:avLst/>
          </a:prstGeom>
          <a:noFill/>
          <a:ln w="9525" cap="flat" cmpd="sng">
            <a:solidFill>
              <a:schemeClr val="bg2"/>
            </a:solidFill>
            <a:prstDash val="solid"/>
            <a:round/>
            <a:headEnd type="none" w="med" len="med"/>
            <a:tailEnd type="none" w="med" len="med"/>
          </a:ln>
        </p:spPr>
      </p:cxnSp>
      <p:cxnSp>
        <p:nvCxnSpPr>
          <p:cNvPr id="7674" name="Google Shape;7674;p103"/>
          <p:cNvCxnSpPr/>
          <p:nvPr/>
        </p:nvCxnSpPr>
        <p:spPr>
          <a:xfrm rot="10800000">
            <a:off x="6754007" y="4107638"/>
            <a:ext cx="1605772" cy="1422199"/>
          </a:xfrm>
          <a:prstGeom prst="straightConnector1">
            <a:avLst/>
          </a:prstGeom>
          <a:noFill/>
          <a:ln w="9525" cap="flat" cmpd="sng">
            <a:solidFill>
              <a:schemeClr val="bg2"/>
            </a:solidFill>
            <a:prstDash val="solid"/>
            <a:round/>
            <a:headEnd type="none" w="med" len="med"/>
            <a:tailEnd type="none" w="med" len="med"/>
          </a:ln>
        </p:spPr>
      </p:cxnSp>
      <p:cxnSp>
        <p:nvCxnSpPr>
          <p:cNvPr id="7675" name="Google Shape;7675;p103"/>
          <p:cNvCxnSpPr/>
          <p:nvPr/>
        </p:nvCxnSpPr>
        <p:spPr>
          <a:xfrm flipH="1">
            <a:off x="6754007" y="309178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76" name="Google Shape;7676;p103"/>
          <p:cNvCxnSpPr/>
          <p:nvPr/>
        </p:nvCxnSpPr>
        <p:spPr>
          <a:xfrm flipH="1">
            <a:off x="6754007" y="3904466"/>
            <a:ext cx="1605772" cy="1422199"/>
          </a:xfrm>
          <a:prstGeom prst="straightConnector1">
            <a:avLst/>
          </a:prstGeom>
          <a:noFill/>
          <a:ln w="9525" cap="flat" cmpd="sng">
            <a:solidFill>
              <a:schemeClr val="bg2"/>
            </a:solidFill>
            <a:prstDash val="solid"/>
            <a:round/>
            <a:headEnd type="none" w="med" len="med"/>
            <a:tailEnd type="none" w="med" len="med"/>
          </a:ln>
        </p:spPr>
      </p:cxnSp>
      <p:cxnSp>
        <p:nvCxnSpPr>
          <p:cNvPr id="7677" name="Google Shape;7677;p103"/>
          <p:cNvCxnSpPr/>
          <p:nvPr/>
        </p:nvCxnSpPr>
        <p:spPr>
          <a:xfrm flipH="1">
            <a:off x="6754007" y="4717149"/>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678" name="Google Shape;7678;p103"/>
          <p:cNvCxnSpPr/>
          <p:nvPr/>
        </p:nvCxnSpPr>
        <p:spPr>
          <a:xfrm flipH="1">
            <a:off x="6754007" y="1466413"/>
            <a:ext cx="1605772" cy="2641225"/>
          </a:xfrm>
          <a:prstGeom prst="straightConnector1">
            <a:avLst/>
          </a:prstGeom>
          <a:noFill/>
          <a:ln w="9525" cap="flat" cmpd="sng">
            <a:solidFill>
              <a:schemeClr val="bg2"/>
            </a:solidFill>
            <a:prstDash val="solid"/>
            <a:round/>
            <a:headEnd type="none" w="med" len="med"/>
            <a:tailEnd type="none" w="med" len="med"/>
          </a:ln>
        </p:spPr>
      </p:cxnSp>
      <p:cxnSp>
        <p:nvCxnSpPr>
          <p:cNvPr id="7679" name="Google Shape;7679;p103"/>
          <p:cNvCxnSpPr/>
          <p:nvPr/>
        </p:nvCxnSpPr>
        <p:spPr>
          <a:xfrm flipH="1">
            <a:off x="6754007" y="2279096"/>
            <a:ext cx="1605772" cy="1828541"/>
          </a:xfrm>
          <a:prstGeom prst="straightConnector1">
            <a:avLst/>
          </a:prstGeom>
          <a:noFill/>
          <a:ln w="9525" cap="flat" cmpd="sng">
            <a:solidFill>
              <a:schemeClr val="bg2"/>
            </a:solidFill>
            <a:prstDash val="solid"/>
            <a:round/>
            <a:headEnd type="none" w="med" len="med"/>
            <a:tailEnd type="none" w="med" len="med"/>
          </a:ln>
        </p:spPr>
      </p:cxnSp>
      <p:cxnSp>
        <p:nvCxnSpPr>
          <p:cNvPr id="7680" name="Google Shape;7680;p103"/>
          <p:cNvCxnSpPr/>
          <p:nvPr/>
        </p:nvCxnSpPr>
        <p:spPr>
          <a:xfrm flipH="1">
            <a:off x="6754007" y="309178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81" name="Google Shape;7681;p103"/>
          <p:cNvCxnSpPr/>
          <p:nvPr/>
        </p:nvCxnSpPr>
        <p:spPr>
          <a:xfrm flipH="1">
            <a:off x="6754007" y="653727"/>
            <a:ext cx="1605772" cy="3453911"/>
          </a:xfrm>
          <a:prstGeom prst="straightConnector1">
            <a:avLst/>
          </a:prstGeom>
          <a:noFill/>
          <a:ln w="9525" cap="flat" cmpd="sng">
            <a:solidFill>
              <a:schemeClr val="bg2"/>
            </a:solidFill>
            <a:prstDash val="solid"/>
            <a:round/>
            <a:headEnd type="none" w="med" len="med"/>
            <a:tailEnd type="none" w="med" len="med"/>
          </a:ln>
        </p:spPr>
      </p:cxnSp>
      <p:pic>
        <p:nvPicPr>
          <p:cNvPr id="207" name="Picture 206">
            <a:extLst>
              <a:ext uri="{FF2B5EF4-FFF2-40B4-BE49-F238E27FC236}">
                <a16:creationId xmlns:a16="http://schemas.microsoft.com/office/drawing/2014/main" id="{EBA41165-6F06-44EE-8894-C73A6AD6ECDA}"/>
              </a:ext>
            </a:extLst>
          </p:cNvPr>
          <p:cNvPicPr>
            <a:picLocks noChangeAspect="1"/>
          </p:cNvPicPr>
          <p:nvPr/>
        </p:nvPicPr>
        <p:blipFill>
          <a:blip r:embed="rId3"/>
          <a:stretch>
            <a:fillRect/>
          </a:stretch>
        </p:blipFill>
        <p:spPr>
          <a:xfrm>
            <a:off x="397125" y="3009097"/>
            <a:ext cx="1092347" cy="1059051"/>
          </a:xfrm>
          <a:prstGeom prst="rect">
            <a:avLst/>
          </a:prstGeom>
          <a:ln>
            <a:solidFill>
              <a:schemeClr val="bg2"/>
            </a:solidFill>
          </a:ln>
        </p:spPr>
      </p:pic>
      <p:sp>
        <p:nvSpPr>
          <p:cNvPr id="203" name="Google Shape;7619;p103">
            <a:extLst>
              <a:ext uri="{FF2B5EF4-FFF2-40B4-BE49-F238E27FC236}">
                <a16:creationId xmlns:a16="http://schemas.microsoft.com/office/drawing/2014/main" id="{43BF4469-F18B-4280-9D82-23611C8AA7ED}"/>
              </a:ext>
            </a:extLst>
          </p:cNvPr>
          <p:cNvSpPr txBox="1"/>
          <p:nvPr/>
        </p:nvSpPr>
        <p:spPr>
          <a:xfrm>
            <a:off x="8797303" y="341095"/>
            <a:ext cx="1478224" cy="600715"/>
          </a:xfrm>
          <a:prstGeom prst="rect">
            <a:avLst/>
          </a:prstGeom>
          <a:noFill/>
          <a:ln>
            <a:noFill/>
          </a:ln>
        </p:spPr>
        <p:txBody>
          <a:bodyPr spcFirstLastPara="1" wrap="square" lIns="121883" tIns="121883" rIns="121883" bIns="121883" anchor="t" anchorCtr="0">
            <a:noAutofit/>
          </a:bodyPr>
          <a:lstStyle/>
          <a:p>
            <a:pPr defTabSz="914344"/>
            <a:r>
              <a:rPr lang="en-US" sz="2400">
                <a:solidFill>
                  <a:schemeClr val="bg2"/>
                </a:solidFill>
                <a:latin typeface="Segoe UI Semilight"/>
                <a:ea typeface="ＭＳ Ｐゴシック" pitchFamily="-72" charset="-128"/>
              </a:rPr>
              <a:t>F1</a:t>
            </a:r>
            <a:endParaRPr sz="2400">
              <a:solidFill>
                <a:schemeClr val="bg2"/>
              </a:solidFill>
              <a:latin typeface="Segoe UI Semilight"/>
              <a:ea typeface="ＭＳ Ｐゴシック" pitchFamily="-72" charset="-128"/>
            </a:endParaRPr>
          </a:p>
        </p:txBody>
      </p:sp>
      <p:sp>
        <p:nvSpPr>
          <p:cNvPr id="204" name="Google Shape;7619;p103">
            <a:extLst>
              <a:ext uri="{FF2B5EF4-FFF2-40B4-BE49-F238E27FC236}">
                <a16:creationId xmlns:a16="http://schemas.microsoft.com/office/drawing/2014/main" id="{50F340FD-82FE-4AE4-9EE4-3794625D6B07}"/>
              </a:ext>
            </a:extLst>
          </p:cNvPr>
          <p:cNvSpPr txBox="1"/>
          <p:nvPr/>
        </p:nvSpPr>
        <p:spPr>
          <a:xfrm>
            <a:off x="8797303" y="1144213"/>
            <a:ext cx="1478224" cy="600715"/>
          </a:xfrm>
          <a:prstGeom prst="rect">
            <a:avLst/>
          </a:prstGeom>
          <a:noFill/>
          <a:ln>
            <a:noFill/>
          </a:ln>
        </p:spPr>
        <p:txBody>
          <a:bodyPr spcFirstLastPara="1" wrap="square" lIns="121883" tIns="121883" rIns="121883" bIns="121883" anchor="t" anchorCtr="0">
            <a:noAutofit/>
          </a:bodyPr>
          <a:lstStyle/>
          <a:p>
            <a:pPr defTabSz="914344"/>
            <a:r>
              <a:rPr lang="en-US" sz="2400">
                <a:solidFill>
                  <a:schemeClr val="bg2"/>
                </a:solidFill>
                <a:latin typeface="Segoe UI Semilight"/>
                <a:ea typeface="ＭＳ Ｐゴシック" pitchFamily="-72" charset="-128"/>
              </a:rPr>
              <a:t>F2</a:t>
            </a:r>
          </a:p>
          <a:p>
            <a:pPr defTabSz="914344"/>
            <a:endParaRPr sz="2400">
              <a:solidFill>
                <a:schemeClr val="bg2"/>
              </a:solidFill>
              <a:latin typeface="Segoe UI Semilight"/>
              <a:ea typeface="ＭＳ Ｐゴシック" pitchFamily="-72" charset="-128"/>
            </a:endParaRPr>
          </a:p>
        </p:txBody>
      </p:sp>
      <p:sp>
        <p:nvSpPr>
          <p:cNvPr id="205" name="Google Shape;7619;p103">
            <a:extLst>
              <a:ext uri="{FF2B5EF4-FFF2-40B4-BE49-F238E27FC236}">
                <a16:creationId xmlns:a16="http://schemas.microsoft.com/office/drawing/2014/main" id="{A486B867-814D-4C57-BC36-ED2ACDD9FCFA}"/>
              </a:ext>
            </a:extLst>
          </p:cNvPr>
          <p:cNvSpPr txBox="1"/>
          <p:nvPr/>
        </p:nvSpPr>
        <p:spPr>
          <a:xfrm>
            <a:off x="8797303" y="1959221"/>
            <a:ext cx="1478224" cy="600715"/>
          </a:xfrm>
          <a:prstGeom prst="rect">
            <a:avLst/>
          </a:prstGeom>
          <a:noFill/>
          <a:ln>
            <a:noFill/>
          </a:ln>
        </p:spPr>
        <p:txBody>
          <a:bodyPr spcFirstLastPara="1" wrap="square" lIns="121883" tIns="121883" rIns="121883" bIns="121883" anchor="t" anchorCtr="0">
            <a:noAutofit/>
          </a:bodyPr>
          <a:lstStyle/>
          <a:p>
            <a:pPr defTabSz="914344"/>
            <a:r>
              <a:rPr lang="en-US" sz="2400">
                <a:solidFill>
                  <a:schemeClr val="bg2"/>
                </a:solidFill>
                <a:latin typeface="Segoe UI Semilight"/>
                <a:ea typeface="ＭＳ Ｐゴシック" pitchFamily="-72" charset="-128"/>
              </a:rPr>
              <a:t>F3</a:t>
            </a:r>
            <a:endParaRPr sz="2400">
              <a:solidFill>
                <a:schemeClr val="bg2"/>
              </a:solidFill>
              <a:latin typeface="Segoe UI Semilight"/>
              <a:ea typeface="ＭＳ Ｐゴシック" pitchFamily="-72" charset="-128"/>
            </a:endParaRPr>
          </a:p>
        </p:txBody>
      </p:sp>
      <p:sp>
        <p:nvSpPr>
          <p:cNvPr id="206" name="Google Shape;7619;p103">
            <a:extLst>
              <a:ext uri="{FF2B5EF4-FFF2-40B4-BE49-F238E27FC236}">
                <a16:creationId xmlns:a16="http://schemas.microsoft.com/office/drawing/2014/main" id="{F33A7846-189D-4C5D-8760-170D20463CE2}"/>
              </a:ext>
            </a:extLst>
          </p:cNvPr>
          <p:cNvSpPr txBox="1"/>
          <p:nvPr/>
        </p:nvSpPr>
        <p:spPr>
          <a:xfrm>
            <a:off x="8797303" y="2774229"/>
            <a:ext cx="1478224" cy="600715"/>
          </a:xfrm>
          <a:prstGeom prst="rect">
            <a:avLst/>
          </a:prstGeom>
          <a:noFill/>
          <a:ln>
            <a:noFill/>
          </a:ln>
        </p:spPr>
        <p:txBody>
          <a:bodyPr spcFirstLastPara="1" wrap="square" lIns="121883" tIns="121883" rIns="121883" bIns="121883" anchor="t" anchorCtr="0">
            <a:noAutofit/>
          </a:bodyPr>
          <a:lstStyle/>
          <a:p>
            <a:pPr defTabSz="914344"/>
            <a:r>
              <a:rPr lang="en-US" sz="2400">
                <a:solidFill>
                  <a:schemeClr val="bg2"/>
                </a:solidFill>
                <a:latin typeface="Segoe UI Semilight"/>
                <a:ea typeface="ＭＳ Ｐゴシック" pitchFamily="-72" charset="-128"/>
              </a:rPr>
              <a:t>F4</a:t>
            </a:r>
            <a:endParaRPr sz="2400">
              <a:solidFill>
                <a:schemeClr val="bg2"/>
              </a:solidFill>
              <a:latin typeface="Segoe UI Semilight"/>
              <a:ea typeface="ＭＳ Ｐゴシック" pitchFamily="-72" charset="-128"/>
            </a:endParaRPr>
          </a:p>
        </p:txBody>
      </p:sp>
      <p:sp>
        <p:nvSpPr>
          <p:cNvPr id="208" name="Google Shape;7619;p103">
            <a:extLst>
              <a:ext uri="{FF2B5EF4-FFF2-40B4-BE49-F238E27FC236}">
                <a16:creationId xmlns:a16="http://schemas.microsoft.com/office/drawing/2014/main" id="{F2CFFA19-007A-4EC1-B1F0-F66B159EDFDA}"/>
              </a:ext>
            </a:extLst>
          </p:cNvPr>
          <p:cNvSpPr txBox="1"/>
          <p:nvPr/>
        </p:nvSpPr>
        <p:spPr>
          <a:xfrm>
            <a:off x="8797303" y="3583365"/>
            <a:ext cx="1478224" cy="600715"/>
          </a:xfrm>
          <a:prstGeom prst="rect">
            <a:avLst/>
          </a:prstGeom>
          <a:noFill/>
          <a:ln>
            <a:noFill/>
          </a:ln>
        </p:spPr>
        <p:txBody>
          <a:bodyPr spcFirstLastPara="1" wrap="square" lIns="121883" tIns="121883" rIns="121883" bIns="121883" anchor="t" anchorCtr="0">
            <a:noAutofit/>
          </a:bodyPr>
          <a:lstStyle/>
          <a:p>
            <a:pPr defTabSz="914344"/>
            <a:r>
              <a:rPr lang="en-US" sz="2400">
                <a:solidFill>
                  <a:schemeClr val="bg2"/>
                </a:solidFill>
                <a:latin typeface="Segoe UI Semilight"/>
                <a:ea typeface="ＭＳ Ｐゴシック" pitchFamily="-72" charset="-128"/>
              </a:rPr>
              <a:t>F5</a:t>
            </a:r>
            <a:endParaRPr sz="2400">
              <a:solidFill>
                <a:schemeClr val="bg2"/>
              </a:solidFill>
              <a:latin typeface="Segoe UI Semilight"/>
              <a:ea typeface="ＭＳ Ｐゴシック" pitchFamily="-72" charset="-128"/>
            </a:endParaRPr>
          </a:p>
        </p:txBody>
      </p:sp>
      <p:sp>
        <p:nvSpPr>
          <p:cNvPr id="209" name="Google Shape;7619;p103">
            <a:extLst>
              <a:ext uri="{FF2B5EF4-FFF2-40B4-BE49-F238E27FC236}">
                <a16:creationId xmlns:a16="http://schemas.microsoft.com/office/drawing/2014/main" id="{06DEF6C3-2E3F-4763-8228-73862E019E48}"/>
              </a:ext>
            </a:extLst>
          </p:cNvPr>
          <p:cNvSpPr txBox="1"/>
          <p:nvPr/>
        </p:nvSpPr>
        <p:spPr>
          <a:xfrm>
            <a:off x="8797303" y="4381399"/>
            <a:ext cx="1478224" cy="600715"/>
          </a:xfrm>
          <a:prstGeom prst="rect">
            <a:avLst/>
          </a:prstGeom>
          <a:noFill/>
          <a:ln>
            <a:noFill/>
          </a:ln>
        </p:spPr>
        <p:txBody>
          <a:bodyPr spcFirstLastPara="1" wrap="square" lIns="121883" tIns="121883" rIns="121883" bIns="121883" anchor="t" anchorCtr="0">
            <a:noAutofit/>
          </a:bodyPr>
          <a:lstStyle/>
          <a:p>
            <a:pPr defTabSz="914344"/>
            <a:r>
              <a:rPr lang="en-US" sz="2400">
                <a:solidFill>
                  <a:schemeClr val="bg2"/>
                </a:solidFill>
                <a:latin typeface="Segoe UI Semilight"/>
                <a:ea typeface="ＭＳ Ｐゴシック" pitchFamily="-72" charset="-128"/>
              </a:rPr>
              <a:t>F6</a:t>
            </a:r>
            <a:endParaRPr sz="2400">
              <a:solidFill>
                <a:schemeClr val="bg2"/>
              </a:solidFill>
              <a:latin typeface="Segoe UI Semilight"/>
              <a:ea typeface="ＭＳ Ｐゴシック" pitchFamily="-72" charset="-128"/>
            </a:endParaRPr>
          </a:p>
        </p:txBody>
      </p:sp>
      <p:sp>
        <p:nvSpPr>
          <p:cNvPr id="210" name="Google Shape;7619;p103">
            <a:extLst>
              <a:ext uri="{FF2B5EF4-FFF2-40B4-BE49-F238E27FC236}">
                <a16:creationId xmlns:a16="http://schemas.microsoft.com/office/drawing/2014/main" id="{CED23B0B-DD0D-46FE-990D-91849B8FF812}"/>
              </a:ext>
            </a:extLst>
          </p:cNvPr>
          <p:cNvSpPr txBox="1"/>
          <p:nvPr/>
        </p:nvSpPr>
        <p:spPr>
          <a:xfrm>
            <a:off x="8797303" y="5199595"/>
            <a:ext cx="1478224" cy="600715"/>
          </a:xfrm>
          <a:prstGeom prst="rect">
            <a:avLst/>
          </a:prstGeom>
          <a:noFill/>
          <a:ln>
            <a:noFill/>
          </a:ln>
        </p:spPr>
        <p:txBody>
          <a:bodyPr spcFirstLastPara="1" wrap="square" lIns="121883" tIns="121883" rIns="121883" bIns="121883" anchor="t" anchorCtr="0">
            <a:noAutofit/>
          </a:bodyPr>
          <a:lstStyle/>
          <a:p>
            <a:pPr defTabSz="914344"/>
            <a:r>
              <a:rPr lang="en-US" sz="2400">
                <a:solidFill>
                  <a:schemeClr val="bg2"/>
                </a:solidFill>
                <a:latin typeface="Segoe UI Semilight"/>
                <a:ea typeface="ＭＳ Ｐゴシック" pitchFamily="-72" charset="-128"/>
              </a:rPr>
              <a:t>F7</a:t>
            </a:r>
            <a:endParaRPr sz="2400">
              <a:solidFill>
                <a:schemeClr val="bg2"/>
              </a:solidFill>
              <a:latin typeface="Segoe UI Semilight"/>
              <a:ea typeface="ＭＳ Ｐゴシック" pitchFamily="-72" charset="-128"/>
            </a:endParaRPr>
          </a:p>
        </p:txBody>
      </p:sp>
      <p:sp>
        <p:nvSpPr>
          <p:cNvPr id="211" name="Google Shape;7619;p103">
            <a:extLst>
              <a:ext uri="{FF2B5EF4-FFF2-40B4-BE49-F238E27FC236}">
                <a16:creationId xmlns:a16="http://schemas.microsoft.com/office/drawing/2014/main" id="{3742879E-4746-4B00-B7DB-9DA8E458C1CE}"/>
              </a:ext>
            </a:extLst>
          </p:cNvPr>
          <p:cNvSpPr txBox="1"/>
          <p:nvPr/>
        </p:nvSpPr>
        <p:spPr>
          <a:xfrm>
            <a:off x="8797303" y="6015753"/>
            <a:ext cx="1478224" cy="600715"/>
          </a:xfrm>
          <a:prstGeom prst="rect">
            <a:avLst/>
          </a:prstGeom>
          <a:noFill/>
          <a:ln>
            <a:noFill/>
          </a:ln>
        </p:spPr>
        <p:txBody>
          <a:bodyPr spcFirstLastPara="1" wrap="square" lIns="121883" tIns="121883" rIns="121883" bIns="121883" anchor="t" anchorCtr="0">
            <a:noAutofit/>
          </a:bodyPr>
          <a:lstStyle/>
          <a:p>
            <a:pPr defTabSz="914344"/>
            <a:r>
              <a:rPr lang="en-US" sz="2400">
                <a:solidFill>
                  <a:schemeClr val="bg2"/>
                </a:solidFill>
                <a:latin typeface="Segoe UI Semilight"/>
                <a:ea typeface="ＭＳ Ｐゴシック" pitchFamily="-72" charset="-128"/>
              </a:rPr>
              <a:t>F8</a:t>
            </a:r>
            <a:endParaRPr sz="2400">
              <a:solidFill>
                <a:schemeClr val="bg2"/>
              </a:solidFill>
              <a:latin typeface="Segoe UI Semilight"/>
              <a:ea typeface="ＭＳ Ｐゴシック" pitchFamily="-72" charset="-128"/>
            </a:endParaRPr>
          </a:p>
        </p:txBody>
      </p:sp>
    </p:spTree>
    <p:extLst>
      <p:ext uri="{BB962C8B-B14F-4D97-AF65-F5344CB8AC3E}">
        <p14:creationId xmlns:p14="http://schemas.microsoft.com/office/powerpoint/2010/main" val="1248565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519"/>
        <p:cNvGrpSpPr/>
        <p:nvPr/>
      </p:nvGrpSpPr>
      <p:grpSpPr>
        <a:xfrm>
          <a:off x="0" y="0"/>
          <a:ext cx="0" cy="0"/>
          <a:chOff x="0" y="0"/>
          <a:chExt cx="0" cy="0"/>
        </a:xfrm>
      </p:grpSpPr>
      <p:sp>
        <p:nvSpPr>
          <p:cNvPr id="7525" name="Google Shape;7525;p103"/>
          <p:cNvSpPr/>
          <p:nvPr/>
        </p:nvSpPr>
        <p:spPr>
          <a:xfrm>
            <a:off x="2467150" y="1456614"/>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26" name="Google Shape;7526;p103"/>
          <p:cNvSpPr/>
          <p:nvPr/>
        </p:nvSpPr>
        <p:spPr>
          <a:xfrm>
            <a:off x="2467150" y="5113695"/>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27" name="Google Shape;7527;p103"/>
          <p:cNvSpPr/>
          <p:nvPr/>
        </p:nvSpPr>
        <p:spPr>
          <a:xfrm>
            <a:off x="2467150" y="3894669"/>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28" name="Google Shape;7528;p103"/>
          <p:cNvSpPr/>
          <p:nvPr/>
        </p:nvSpPr>
        <p:spPr>
          <a:xfrm>
            <a:off x="2467150" y="2675642"/>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cxnSp>
        <p:nvCxnSpPr>
          <p:cNvPr id="7529" name="Google Shape;7529;p103"/>
          <p:cNvCxnSpPr/>
          <p:nvPr/>
        </p:nvCxnSpPr>
        <p:spPr>
          <a:xfrm rot="10800000" flipH="1">
            <a:off x="1565675" y="2946669"/>
            <a:ext cx="780691" cy="205971"/>
          </a:xfrm>
          <a:prstGeom prst="straightConnector1">
            <a:avLst/>
          </a:prstGeom>
          <a:noFill/>
          <a:ln w="9525" cap="flat" cmpd="sng">
            <a:solidFill>
              <a:schemeClr val="bg2"/>
            </a:solidFill>
            <a:prstDash val="solid"/>
            <a:round/>
            <a:headEnd type="none" w="med" len="med"/>
            <a:tailEnd type="triangle" w="med" len="med"/>
          </a:ln>
        </p:spPr>
      </p:cxnSp>
      <p:cxnSp>
        <p:nvCxnSpPr>
          <p:cNvPr id="7530" name="Google Shape;7530;p103"/>
          <p:cNvCxnSpPr/>
          <p:nvPr/>
        </p:nvCxnSpPr>
        <p:spPr>
          <a:xfrm>
            <a:off x="1565678" y="3865739"/>
            <a:ext cx="795087" cy="181175"/>
          </a:xfrm>
          <a:prstGeom prst="straightConnector1">
            <a:avLst/>
          </a:prstGeom>
          <a:noFill/>
          <a:ln w="9525" cap="flat" cmpd="sng">
            <a:solidFill>
              <a:schemeClr val="bg2"/>
            </a:solidFill>
            <a:prstDash val="solid"/>
            <a:round/>
            <a:headEnd type="none" w="med" len="med"/>
            <a:tailEnd type="triangle" w="med" len="med"/>
          </a:ln>
        </p:spPr>
      </p:cxnSp>
      <p:cxnSp>
        <p:nvCxnSpPr>
          <p:cNvPr id="7531" name="Google Shape;7531;p103"/>
          <p:cNvCxnSpPr/>
          <p:nvPr/>
        </p:nvCxnSpPr>
        <p:spPr>
          <a:xfrm rot="10800000" flipH="1">
            <a:off x="699668" y="1832160"/>
            <a:ext cx="1632569" cy="1057851"/>
          </a:xfrm>
          <a:prstGeom prst="straightConnector1">
            <a:avLst/>
          </a:prstGeom>
          <a:noFill/>
          <a:ln w="9525" cap="flat" cmpd="sng">
            <a:solidFill>
              <a:schemeClr val="bg2"/>
            </a:solidFill>
            <a:prstDash val="solid"/>
            <a:round/>
            <a:headEnd type="none" w="med" len="med"/>
            <a:tailEnd type="triangle" w="med" len="med"/>
          </a:ln>
        </p:spPr>
      </p:cxnSp>
      <p:cxnSp>
        <p:nvCxnSpPr>
          <p:cNvPr id="7532" name="Google Shape;7532;p103"/>
          <p:cNvCxnSpPr/>
          <p:nvPr/>
        </p:nvCxnSpPr>
        <p:spPr>
          <a:xfrm>
            <a:off x="699667" y="4152231"/>
            <a:ext cx="1639767" cy="1059051"/>
          </a:xfrm>
          <a:prstGeom prst="straightConnector1">
            <a:avLst/>
          </a:prstGeom>
          <a:noFill/>
          <a:ln w="9525" cap="flat" cmpd="sng">
            <a:solidFill>
              <a:schemeClr val="bg2"/>
            </a:solidFill>
            <a:prstDash val="solid"/>
            <a:round/>
            <a:headEnd type="none" w="med" len="med"/>
            <a:tailEnd type="triangle" w="med" len="med"/>
          </a:ln>
        </p:spPr>
      </p:cxnSp>
      <p:sp>
        <p:nvSpPr>
          <p:cNvPr id="7533" name="Google Shape;7533;p103"/>
          <p:cNvSpPr/>
          <p:nvPr/>
        </p:nvSpPr>
        <p:spPr>
          <a:xfrm>
            <a:off x="4397275" y="1456614"/>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34" name="Google Shape;7534;p103"/>
          <p:cNvSpPr/>
          <p:nvPr/>
        </p:nvSpPr>
        <p:spPr>
          <a:xfrm>
            <a:off x="4397275" y="3894669"/>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35" name="Google Shape;7535;p103"/>
          <p:cNvSpPr/>
          <p:nvPr/>
        </p:nvSpPr>
        <p:spPr>
          <a:xfrm>
            <a:off x="4397275" y="5113695"/>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36" name="Google Shape;7536;p103"/>
          <p:cNvSpPr/>
          <p:nvPr/>
        </p:nvSpPr>
        <p:spPr>
          <a:xfrm>
            <a:off x="4397275" y="267564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cxnSp>
        <p:nvCxnSpPr>
          <p:cNvPr id="7537" name="Google Shape;7537;p103"/>
          <p:cNvCxnSpPr>
            <a:stCxn id="7525" idx="6"/>
            <a:endCxn id="7533" idx="2"/>
          </p:cNvCxnSpPr>
          <p:nvPr/>
        </p:nvCxnSpPr>
        <p:spPr>
          <a:xfrm>
            <a:off x="2893089"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538" name="Google Shape;7538;p103"/>
          <p:cNvCxnSpPr>
            <a:stCxn id="7526" idx="6"/>
            <a:endCxn id="7533" idx="2"/>
          </p:cNvCxnSpPr>
          <p:nvPr/>
        </p:nvCxnSpPr>
        <p:spPr>
          <a:xfrm rot="10800000" flipH="1">
            <a:off x="2893089" y="1669585"/>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539" name="Google Shape;7539;p103"/>
          <p:cNvCxnSpPr>
            <a:endCxn id="7536" idx="2"/>
          </p:cNvCxnSpPr>
          <p:nvPr/>
        </p:nvCxnSpPr>
        <p:spPr>
          <a:xfrm rot="10800000" flipH="1">
            <a:off x="2893089"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540" name="Google Shape;7540;p103"/>
          <p:cNvCxnSpPr>
            <a:stCxn id="7528" idx="6"/>
            <a:endCxn id="7536" idx="2"/>
          </p:cNvCxnSpPr>
          <p:nvPr/>
        </p:nvCxnSpPr>
        <p:spPr>
          <a:xfrm>
            <a:off x="2893089" y="2888611"/>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541" name="Google Shape;7541;p103"/>
          <p:cNvCxnSpPr>
            <a:endCxn id="7534" idx="2"/>
          </p:cNvCxnSpPr>
          <p:nvPr/>
        </p:nvCxnSpPr>
        <p:spPr>
          <a:xfrm>
            <a:off x="2893089" y="1669583"/>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542" name="Google Shape;7542;p103"/>
          <p:cNvCxnSpPr>
            <a:stCxn id="7528" idx="6"/>
            <a:endCxn id="7535" idx="2"/>
          </p:cNvCxnSpPr>
          <p:nvPr/>
        </p:nvCxnSpPr>
        <p:spPr>
          <a:xfrm>
            <a:off x="2893089" y="2888610"/>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543" name="Google Shape;7543;p103"/>
          <p:cNvCxnSpPr>
            <a:stCxn id="7527" idx="6"/>
            <a:endCxn id="7535" idx="2"/>
          </p:cNvCxnSpPr>
          <p:nvPr/>
        </p:nvCxnSpPr>
        <p:spPr>
          <a:xfrm>
            <a:off x="2893089" y="4107637"/>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544" name="Google Shape;7544;p103"/>
          <p:cNvCxnSpPr>
            <a:stCxn id="7526" idx="6"/>
            <a:endCxn id="7534" idx="2"/>
          </p:cNvCxnSpPr>
          <p:nvPr/>
        </p:nvCxnSpPr>
        <p:spPr>
          <a:xfrm rot="10800000" flipH="1">
            <a:off x="2893089" y="4107637"/>
            <a:ext cx="1504187" cy="1219027"/>
          </a:xfrm>
          <a:prstGeom prst="straightConnector1">
            <a:avLst/>
          </a:prstGeom>
          <a:noFill/>
          <a:ln w="9525" cap="flat" cmpd="sng">
            <a:solidFill>
              <a:schemeClr val="bg2"/>
            </a:solidFill>
            <a:prstDash val="solid"/>
            <a:round/>
            <a:headEnd type="none" w="med" len="med"/>
            <a:tailEnd type="none" w="med" len="med"/>
          </a:ln>
        </p:spPr>
      </p:cxnSp>
      <p:sp>
        <p:nvSpPr>
          <p:cNvPr id="7545" name="Google Shape;7545;p103"/>
          <p:cNvSpPr/>
          <p:nvPr/>
        </p:nvSpPr>
        <p:spPr>
          <a:xfrm>
            <a:off x="6327401" y="1456614"/>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46" name="Google Shape;7546;p103"/>
          <p:cNvSpPr/>
          <p:nvPr/>
        </p:nvSpPr>
        <p:spPr>
          <a:xfrm>
            <a:off x="6327401" y="3894669"/>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47" name="Google Shape;7547;p103"/>
          <p:cNvSpPr/>
          <p:nvPr/>
        </p:nvSpPr>
        <p:spPr>
          <a:xfrm>
            <a:off x="6327401" y="5113695"/>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48" name="Google Shape;7548;p103"/>
          <p:cNvSpPr/>
          <p:nvPr/>
        </p:nvSpPr>
        <p:spPr>
          <a:xfrm>
            <a:off x="6327401" y="267564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49" name="Google Shape;7549;p103"/>
          <p:cNvSpPr/>
          <p:nvPr/>
        </p:nvSpPr>
        <p:spPr>
          <a:xfrm>
            <a:off x="8359113" y="440759"/>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50" name="Google Shape;7550;p103"/>
          <p:cNvSpPr/>
          <p:nvPr/>
        </p:nvSpPr>
        <p:spPr>
          <a:xfrm>
            <a:off x="8359113" y="2066127"/>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51" name="Google Shape;7551;p103"/>
          <p:cNvSpPr/>
          <p:nvPr/>
        </p:nvSpPr>
        <p:spPr>
          <a:xfrm>
            <a:off x="8359113" y="2878813"/>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52" name="Google Shape;7552;p103"/>
          <p:cNvSpPr/>
          <p:nvPr/>
        </p:nvSpPr>
        <p:spPr>
          <a:xfrm>
            <a:off x="8359113" y="1253443"/>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53" name="Google Shape;7553;p103"/>
          <p:cNvSpPr/>
          <p:nvPr/>
        </p:nvSpPr>
        <p:spPr>
          <a:xfrm>
            <a:off x="8359113" y="3691497"/>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54" name="Google Shape;7554;p103"/>
          <p:cNvSpPr/>
          <p:nvPr/>
        </p:nvSpPr>
        <p:spPr>
          <a:xfrm>
            <a:off x="8359113" y="5316867"/>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55" name="Google Shape;7555;p103"/>
          <p:cNvSpPr/>
          <p:nvPr/>
        </p:nvSpPr>
        <p:spPr>
          <a:xfrm>
            <a:off x="8359113" y="6129551"/>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56" name="Google Shape;7556;p103"/>
          <p:cNvSpPr/>
          <p:nvPr/>
        </p:nvSpPr>
        <p:spPr>
          <a:xfrm>
            <a:off x="8359113" y="450418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cxnSp>
        <p:nvCxnSpPr>
          <p:cNvPr id="7557" name="Google Shape;7557;p103"/>
          <p:cNvCxnSpPr>
            <a:stCxn id="7549" idx="2"/>
          </p:cNvCxnSpPr>
          <p:nvPr/>
        </p:nvCxnSpPr>
        <p:spPr>
          <a:xfrm flipH="1">
            <a:off x="6753341" y="653727"/>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558" name="Google Shape;7558;p103"/>
          <p:cNvCxnSpPr>
            <a:stCxn id="7552" idx="2"/>
          </p:cNvCxnSpPr>
          <p:nvPr/>
        </p:nvCxnSpPr>
        <p:spPr>
          <a:xfrm flipH="1">
            <a:off x="6753341" y="1466413"/>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59" name="Google Shape;7559;p103"/>
          <p:cNvCxnSpPr>
            <a:stCxn id="7550" idx="2"/>
          </p:cNvCxnSpPr>
          <p:nvPr/>
        </p:nvCxnSpPr>
        <p:spPr>
          <a:xfrm flipH="1">
            <a:off x="6753341" y="2279096"/>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560" name="Google Shape;7560;p103"/>
          <p:cNvCxnSpPr>
            <a:stCxn id="7551" idx="2"/>
          </p:cNvCxnSpPr>
          <p:nvPr/>
        </p:nvCxnSpPr>
        <p:spPr>
          <a:xfrm rot="10800000">
            <a:off x="6753341" y="2888611"/>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61" name="Google Shape;7561;p103"/>
          <p:cNvCxnSpPr>
            <a:stCxn id="7553" idx="2"/>
            <a:endCxn id="7546" idx="6"/>
          </p:cNvCxnSpPr>
          <p:nvPr/>
        </p:nvCxnSpPr>
        <p:spPr>
          <a:xfrm flipH="1">
            <a:off x="6753341" y="3904467"/>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62" name="Google Shape;7562;p103"/>
          <p:cNvCxnSpPr/>
          <p:nvPr/>
        </p:nvCxnSpPr>
        <p:spPr>
          <a:xfrm rot="10800000">
            <a:off x="6754675" y="4117435"/>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563" name="Google Shape;7563;p103"/>
          <p:cNvCxnSpPr>
            <a:stCxn id="7554" idx="2"/>
            <a:endCxn id="7547" idx="6"/>
          </p:cNvCxnSpPr>
          <p:nvPr/>
        </p:nvCxnSpPr>
        <p:spPr>
          <a:xfrm rot="10800000">
            <a:off x="6753341" y="5326665"/>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64" name="Google Shape;7564;p103"/>
          <p:cNvCxnSpPr>
            <a:stCxn id="7555" idx="2"/>
            <a:endCxn id="7547" idx="6"/>
          </p:cNvCxnSpPr>
          <p:nvPr/>
        </p:nvCxnSpPr>
        <p:spPr>
          <a:xfrm rot="10800000">
            <a:off x="6753341" y="5326664"/>
            <a:ext cx="1605772" cy="1015856"/>
          </a:xfrm>
          <a:prstGeom prst="straightConnector1">
            <a:avLst/>
          </a:prstGeom>
          <a:noFill/>
          <a:ln w="9525" cap="flat" cmpd="sng">
            <a:solidFill>
              <a:schemeClr val="bg2"/>
            </a:solidFill>
            <a:prstDash val="solid"/>
            <a:round/>
            <a:headEnd type="none" w="med" len="med"/>
            <a:tailEnd type="none" w="med" len="med"/>
          </a:ln>
        </p:spPr>
      </p:cxnSp>
      <p:grpSp>
        <p:nvGrpSpPr>
          <p:cNvPr id="7565" name="Google Shape;7565;p103"/>
          <p:cNvGrpSpPr/>
          <p:nvPr/>
        </p:nvGrpSpPr>
        <p:grpSpPr>
          <a:xfrm>
            <a:off x="4487387" y="1593122"/>
            <a:ext cx="234252" cy="152905"/>
            <a:chOff x="2928475" y="1107500"/>
            <a:chExt cx="798700" cy="436600"/>
          </a:xfrm>
        </p:grpSpPr>
        <p:sp>
          <p:nvSpPr>
            <p:cNvPr id="7566" name="Google Shape;7566;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67" name="Google Shape;7567;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68" name="Google Shape;7568;p103"/>
          <p:cNvGrpSpPr/>
          <p:nvPr/>
        </p:nvGrpSpPr>
        <p:grpSpPr>
          <a:xfrm>
            <a:off x="4487387" y="2812149"/>
            <a:ext cx="234252" cy="152905"/>
            <a:chOff x="2928475" y="1107500"/>
            <a:chExt cx="798700" cy="436600"/>
          </a:xfrm>
        </p:grpSpPr>
        <p:sp>
          <p:nvSpPr>
            <p:cNvPr id="7569" name="Google Shape;7569;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0" name="Google Shape;7570;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71" name="Google Shape;7571;p103"/>
          <p:cNvGrpSpPr/>
          <p:nvPr/>
        </p:nvGrpSpPr>
        <p:grpSpPr>
          <a:xfrm>
            <a:off x="4487387" y="4031177"/>
            <a:ext cx="234252" cy="152905"/>
            <a:chOff x="2928475" y="1107500"/>
            <a:chExt cx="798700" cy="436600"/>
          </a:xfrm>
        </p:grpSpPr>
        <p:sp>
          <p:nvSpPr>
            <p:cNvPr id="7572" name="Google Shape;7572;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3" name="Google Shape;7573;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74" name="Google Shape;7574;p103"/>
          <p:cNvGrpSpPr/>
          <p:nvPr/>
        </p:nvGrpSpPr>
        <p:grpSpPr>
          <a:xfrm>
            <a:off x="4487387" y="5250204"/>
            <a:ext cx="234252" cy="152905"/>
            <a:chOff x="2928475" y="1107500"/>
            <a:chExt cx="798700" cy="436600"/>
          </a:xfrm>
        </p:grpSpPr>
        <p:sp>
          <p:nvSpPr>
            <p:cNvPr id="7575" name="Google Shape;7575;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6" name="Google Shape;7576;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77" name="Google Shape;7577;p103"/>
          <p:cNvGrpSpPr/>
          <p:nvPr/>
        </p:nvGrpSpPr>
        <p:grpSpPr>
          <a:xfrm>
            <a:off x="6417514" y="1593122"/>
            <a:ext cx="234252" cy="152905"/>
            <a:chOff x="2928475" y="1107500"/>
            <a:chExt cx="798700" cy="436600"/>
          </a:xfrm>
        </p:grpSpPr>
        <p:sp>
          <p:nvSpPr>
            <p:cNvPr id="7578" name="Google Shape;7578;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9" name="Google Shape;7579;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0" name="Google Shape;7580;p103"/>
          <p:cNvGrpSpPr/>
          <p:nvPr/>
        </p:nvGrpSpPr>
        <p:grpSpPr>
          <a:xfrm>
            <a:off x="6417514" y="2812149"/>
            <a:ext cx="234252" cy="152905"/>
            <a:chOff x="2928475" y="1107500"/>
            <a:chExt cx="798700" cy="436600"/>
          </a:xfrm>
        </p:grpSpPr>
        <p:sp>
          <p:nvSpPr>
            <p:cNvPr id="7581" name="Google Shape;7581;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82" name="Google Shape;7582;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3" name="Google Shape;7583;p103"/>
          <p:cNvGrpSpPr/>
          <p:nvPr/>
        </p:nvGrpSpPr>
        <p:grpSpPr>
          <a:xfrm>
            <a:off x="6417514" y="4031177"/>
            <a:ext cx="234252" cy="152905"/>
            <a:chOff x="2928475" y="1107500"/>
            <a:chExt cx="798700" cy="436600"/>
          </a:xfrm>
        </p:grpSpPr>
        <p:sp>
          <p:nvSpPr>
            <p:cNvPr id="7584" name="Google Shape;7584;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85" name="Google Shape;7585;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6" name="Google Shape;7586;p103"/>
          <p:cNvGrpSpPr/>
          <p:nvPr/>
        </p:nvGrpSpPr>
        <p:grpSpPr>
          <a:xfrm>
            <a:off x="6417514" y="5250204"/>
            <a:ext cx="234252" cy="152905"/>
            <a:chOff x="2928475" y="1107500"/>
            <a:chExt cx="798700" cy="436600"/>
          </a:xfrm>
        </p:grpSpPr>
        <p:sp>
          <p:nvSpPr>
            <p:cNvPr id="7587" name="Google Shape;7587;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88" name="Google Shape;7588;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9" name="Google Shape;7589;p103"/>
          <p:cNvGrpSpPr/>
          <p:nvPr/>
        </p:nvGrpSpPr>
        <p:grpSpPr>
          <a:xfrm>
            <a:off x="8463374" y="578314"/>
            <a:ext cx="217556" cy="107143"/>
            <a:chOff x="620300" y="896408"/>
            <a:chExt cx="572799" cy="297000"/>
          </a:xfrm>
        </p:grpSpPr>
        <p:cxnSp>
          <p:nvCxnSpPr>
            <p:cNvPr id="7590" name="Google Shape;7590;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591" name="Google Shape;7591;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592" name="Google Shape;7592;p103"/>
          <p:cNvGrpSpPr/>
          <p:nvPr/>
        </p:nvGrpSpPr>
        <p:grpSpPr>
          <a:xfrm>
            <a:off x="8463374" y="1390999"/>
            <a:ext cx="217556" cy="107143"/>
            <a:chOff x="620300" y="896408"/>
            <a:chExt cx="572799" cy="297000"/>
          </a:xfrm>
        </p:grpSpPr>
        <p:cxnSp>
          <p:nvCxnSpPr>
            <p:cNvPr id="7593" name="Google Shape;7593;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594" name="Google Shape;7594;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595" name="Google Shape;7595;p103"/>
          <p:cNvGrpSpPr/>
          <p:nvPr/>
        </p:nvGrpSpPr>
        <p:grpSpPr>
          <a:xfrm>
            <a:off x="8463374" y="2203685"/>
            <a:ext cx="217556" cy="107143"/>
            <a:chOff x="620300" y="896408"/>
            <a:chExt cx="572799" cy="297000"/>
          </a:xfrm>
        </p:grpSpPr>
        <p:cxnSp>
          <p:nvCxnSpPr>
            <p:cNvPr id="7596" name="Google Shape;7596;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597" name="Google Shape;7597;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598" name="Google Shape;7598;p103"/>
          <p:cNvGrpSpPr/>
          <p:nvPr/>
        </p:nvGrpSpPr>
        <p:grpSpPr>
          <a:xfrm>
            <a:off x="8463374" y="3016370"/>
            <a:ext cx="217556" cy="107143"/>
            <a:chOff x="620300" y="896408"/>
            <a:chExt cx="572799" cy="297000"/>
          </a:xfrm>
        </p:grpSpPr>
        <p:cxnSp>
          <p:nvCxnSpPr>
            <p:cNvPr id="7599" name="Google Shape;7599;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0" name="Google Shape;7600;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01" name="Google Shape;7601;p103"/>
          <p:cNvGrpSpPr/>
          <p:nvPr/>
        </p:nvGrpSpPr>
        <p:grpSpPr>
          <a:xfrm>
            <a:off x="8463374" y="3829054"/>
            <a:ext cx="217556" cy="107143"/>
            <a:chOff x="620300" y="896408"/>
            <a:chExt cx="572799" cy="297000"/>
          </a:xfrm>
        </p:grpSpPr>
        <p:cxnSp>
          <p:nvCxnSpPr>
            <p:cNvPr id="7602" name="Google Shape;7602;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3" name="Google Shape;7603;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04" name="Google Shape;7604;p103"/>
          <p:cNvGrpSpPr/>
          <p:nvPr/>
        </p:nvGrpSpPr>
        <p:grpSpPr>
          <a:xfrm>
            <a:off x="8463374" y="4641738"/>
            <a:ext cx="217556" cy="107143"/>
            <a:chOff x="620300" y="896408"/>
            <a:chExt cx="572799" cy="297000"/>
          </a:xfrm>
        </p:grpSpPr>
        <p:cxnSp>
          <p:nvCxnSpPr>
            <p:cNvPr id="7605" name="Google Shape;7605;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6" name="Google Shape;7606;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07" name="Google Shape;7607;p103"/>
          <p:cNvGrpSpPr/>
          <p:nvPr/>
        </p:nvGrpSpPr>
        <p:grpSpPr>
          <a:xfrm>
            <a:off x="8463374" y="5454423"/>
            <a:ext cx="217556" cy="107143"/>
            <a:chOff x="620300" y="896408"/>
            <a:chExt cx="572799" cy="297000"/>
          </a:xfrm>
        </p:grpSpPr>
        <p:cxnSp>
          <p:nvCxnSpPr>
            <p:cNvPr id="7608" name="Google Shape;7608;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9" name="Google Shape;7609;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10" name="Google Shape;7610;p103"/>
          <p:cNvGrpSpPr/>
          <p:nvPr/>
        </p:nvGrpSpPr>
        <p:grpSpPr>
          <a:xfrm>
            <a:off x="8463374" y="6267107"/>
            <a:ext cx="217556" cy="107143"/>
            <a:chOff x="620300" y="896408"/>
            <a:chExt cx="572799" cy="297000"/>
          </a:xfrm>
        </p:grpSpPr>
        <p:cxnSp>
          <p:nvCxnSpPr>
            <p:cNvPr id="7611" name="Google Shape;7611;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12" name="Google Shape;7612;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sp>
        <p:nvSpPr>
          <p:cNvPr id="7613" name="Google Shape;7613;p103"/>
          <p:cNvSpPr txBox="1">
            <a:spLocks noGrp="1"/>
          </p:cNvSpPr>
          <p:nvPr>
            <p:ph type="title"/>
          </p:nvPr>
        </p:nvSpPr>
        <p:spPr>
          <a:xfrm>
            <a:off x="416407" y="85843"/>
            <a:ext cx="11359189" cy="763491"/>
          </a:xfrm>
          <a:prstGeom prst="rect">
            <a:avLst/>
          </a:prstGeom>
        </p:spPr>
        <p:txBody>
          <a:bodyPr spcFirstLastPara="1" vert="horz" wrap="square" lIns="121883" tIns="121883" rIns="121883" bIns="121883" rtlCol="0"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r>
              <a:rPr lang="en-US" sz="3600" spc="-100" dirty="0">
                <a:solidFill>
                  <a:schemeClr val="bg2"/>
                </a:solidFill>
                <a:latin typeface="+mj-lt"/>
              </a:rPr>
              <a:t>Transfer Learning: Training</a:t>
            </a:r>
          </a:p>
        </p:txBody>
      </p:sp>
      <p:sp>
        <p:nvSpPr>
          <p:cNvPr id="7615" name="Google Shape;7615;p103"/>
          <p:cNvSpPr/>
          <p:nvPr/>
        </p:nvSpPr>
        <p:spPr>
          <a:xfrm>
            <a:off x="10390825" y="2675642"/>
            <a:ext cx="425940" cy="425940"/>
          </a:xfrm>
          <a:prstGeom prst="ellipse">
            <a:avLst/>
          </a:prstGeom>
          <a:solidFill>
            <a:srgbClr val="F3F3F3"/>
          </a:solidFill>
          <a:ln w="19050" cap="flat" cmpd="sng">
            <a:solidFill>
              <a:schemeClr val="dk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616" name="Google Shape;7616;p103"/>
          <p:cNvSpPr/>
          <p:nvPr/>
        </p:nvSpPr>
        <p:spPr>
          <a:xfrm>
            <a:off x="10390825" y="3894669"/>
            <a:ext cx="425940" cy="425940"/>
          </a:xfrm>
          <a:prstGeom prst="ellipse">
            <a:avLst/>
          </a:prstGeom>
          <a:solidFill>
            <a:srgbClr val="F3F3F3"/>
          </a:solidFill>
          <a:ln w="19050" cap="flat" cmpd="sng">
            <a:solidFill>
              <a:schemeClr val="dk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619" name="Google Shape;7619;p103"/>
          <p:cNvSpPr txBox="1"/>
          <p:nvPr/>
        </p:nvSpPr>
        <p:spPr>
          <a:xfrm>
            <a:off x="10297371" y="2203675"/>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r>
              <a:rPr lang="en-US" sz="2400">
                <a:solidFill>
                  <a:schemeClr val="bg2"/>
                </a:solidFill>
                <a:latin typeface="Segoe UI Semilight"/>
              </a:rPr>
              <a:t>hammer</a:t>
            </a:r>
            <a:endParaRPr sz="2400">
              <a:solidFill>
                <a:schemeClr val="bg2"/>
              </a:solidFill>
              <a:latin typeface="Segoe UI Semilight"/>
            </a:endParaRPr>
          </a:p>
        </p:txBody>
      </p:sp>
      <p:sp>
        <p:nvSpPr>
          <p:cNvPr id="7620" name="Google Shape;7620;p103"/>
          <p:cNvSpPr txBox="1"/>
          <p:nvPr/>
        </p:nvSpPr>
        <p:spPr>
          <a:xfrm>
            <a:off x="10297373" y="3422701"/>
            <a:ext cx="1849497"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r>
              <a:rPr lang="en-US" sz="2400">
                <a:solidFill>
                  <a:schemeClr val="bg2"/>
                </a:solidFill>
                <a:latin typeface="Segoe UI Semilight"/>
              </a:rPr>
              <a:t>hard hat</a:t>
            </a:r>
            <a:endParaRPr sz="2400">
              <a:solidFill>
                <a:schemeClr val="bg2"/>
              </a:solidFill>
              <a:latin typeface="Segoe UI Semilight"/>
            </a:endParaRPr>
          </a:p>
        </p:txBody>
      </p:sp>
      <p:cxnSp>
        <p:nvCxnSpPr>
          <p:cNvPr id="7622" name="Google Shape;7622;p103"/>
          <p:cNvCxnSpPr>
            <a:stCxn id="7525" idx="6"/>
            <a:endCxn id="7536" idx="2"/>
          </p:cNvCxnSpPr>
          <p:nvPr/>
        </p:nvCxnSpPr>
        <p:spPr>
          <a:xfrm>
            <a:off x="2893089"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23" name="Google Shape;7623;p103"/>
          <p:cNvCxnSpPr>
            <a:stCxn id="7527" idx="6"/>
            <a:endCxn id="7533" idx="2"/>
          </p:cNvCxnSpPr>
          <p:nvPr/>
        </p:nvCxnSpPr>
        <p:spPr>
          <a:xfrm rot="10800000" flipH="1">
            <a:off x="2893089" y="1669583"/>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24" name="Google Shape;7624;p103"/>
          <p:cNvCxnSpPr>
            <a:stCxn id="7527" idx="6"/>
            <a:endCxn id="7534" idx="2"/>
          </p:cNvCxnSpPr>
          <p:nvPr/>
        </p:nvCxnSpPr>
        <p:spPr>
          <a:xfrm>
            <a:off x="2893089" y="4107637"/>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25" name="Google Shape;7625;p103"/>
          <p:cNvCxnSpPr/>
          <p:nvPr/>
        </p:nvCxnSpPr>
        <p:spPr>
          <a:xfrm>
            <a:off x="2893089"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26" name="Google Shape;7626;p103"/>
          <p:cNvCxnSpPr>
            <a:stCxn id="7525" idx="6"/>
            <a:endCxn id="7535" idx="2"/>
          </p:cNvCxnSpPr>
          <p:nvPr/>
        </p:nvCxnSpPr>
        <p:spPr>
          <a:xfrm>
            <a:off x="2893089" y="1669585"/>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627" name="Google Shape;7627;p103"/>
          <p:cNvCxnSpPr>
            <a:stCxn id="7528" idx="6"/>
            <a:endCxn id="7533" idx="2"/>
          </p:cNvCxnSpPr>
          <p:nvPr/>
        </p:nvCxnSpPr>
        <p:spPr>
          <a:xfrm rot="10800000" flipH="1">
            <a:off x="2893089"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28" name="Google Shape;7628;p103"/>
          <p:cNvCxnSpPr>
            <a:stCxn id="7528" idx="6"/>
            <a:endCxn id="7534" idx="2"/>
          </p:cNvCxnSpPr>
          <p:nvPr/>
        </p:nvCxnSpPr>
        <p:spPr>
          <a:xfrm>
            <a:off x="2893089"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29" name="Google Shape;7629;p103"/>
          <p:cNvCxnSpPr>
            <a:stCxn id="7526" idx="6"/>
            <a:endCxn id="7535" idx="2"/>
          </p:cNvCxnSpPr>
          <p:nvPr/>
        </p:nvCxnSpPr>
        <p:spPr>
          <a:xfrm>
            <a:off x="2893089" y="5326664"/>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30" name="Google Shape;7630;p103"/>
          <p:cNvCxnSpPr>
            <a:stCxn id="7526" idx="6"/>
            <a:endCxn id="7536" idx="2"/>
          </p:cNvCxnSpPr>
          <p:nvPr/>
        </p:nvCxnSpPr>
        <p:spPr>
          <a:xfrm rot="10800000" flipH="1">
            <a:off x="2893089" y="2888610"/>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31" name="Google Shape;7631;p103"/>
          <p:cNvCxnSpPr/>
          <p:nvPr/>
        </p:nvCxnSpPr>
        <p:spPr>
          <a:xfrm>
            <a:off x="4817481"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32" name="Google Shape;7632;p103"/>
          <p:cNvCxnSpPr/>
          <p:nvPr/>
        </p:nvCxnSpPr>
        <p:spPr>
          <a:xfrm rot="10800000" flipH="1">
            <a:off x="4817481" y="1669585"/>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633" name="Google Shape;7633;p103"/>
          <p:cNvCxnSpPr/>
          <p:nvPr/>
        </p:nvCxnSpPr>
        <p:spPr>
          <a:xfrm rot="10800000" flipH="1">
            <a:off x="4817481"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34" name="Google Shape;7634;p103"/>
          <p:cNvCxnSpPr/>
          <p:nvPr/>
        </p:nvCxnSpPr>
        <p:spPr>
          <a:xfrm>
            <a:off x="4817481" y="2888611"/>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35" name="Google Shape;7635;p103"/>
          <p:cNvCxnSpPr/>
          <p:nvPr/>
        </p:nvCxnSpPr>
        <p:spPr>
          <a:xfrm>
            <a:off x="4817481" y="1669583"/>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36" name="Google Shape;7636;p103"/>
          <p:cNvCxnSpPr/>
          <p:nvPr/>
        </p:nvCxnSpPr>
        <p:spPr>
          <a:xfrm>
            <a:off x="4817481" y="2888610"/>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37" name="Google Shape;7637;p103"/>
          <p:cNvCxnSpPr/>
          <p:nvPr/>
        </p:nvCxnSpPr>
        <p:spPr>
          <a:xfrm>
            <a:off x="4817481" y="4107637"/>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38" name="Google Shape;7638;p103"/>
          <p:cNvCxnSpPr/>
          <p:nvPr/>
        </p:nvCxnSpPr>
        <p:spPr>
          <a:xfrm rot="10800000" flipH="1">
            <a:off x="4817481" y="4107637"/>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39" name="Google Shape;7639;p103"/>
          <p:cNvCxnSpPr/>
          <p:nvPr/>
        </p:nvCxnSpPr>
        <p:spPr>
          <a:xfrm>
            <a:off x="4817481"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40" name="Google Shape;7640;p103"/>
          <p:cNvCxnSpPr/>
          <p:nvPr/>
        </p:nvCxnSpPr>
        <p:spPr>
          <a:xfrm rot="10800000" flipH="1">
            <a:off x="4817481" y="1669583"/>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41" name="Google Shape;7641;p103"/>
          <p:cNvCxnSpPr/>
          <p:nvPr/>
        </p:nvCxnSpPr>
        <p:spPr>
          <a:xfrm>
            <a:off x="4817481" y="4107637"/>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42" name="Google Shape;7642;p103"/>
          <p:cNvCxnSpPr/>
          <p:nvPr/>
        </p:nvCxnSpPr>
        <p:spPr>
          <a:xfrm>
            <a:off x="4817481"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43" name="Google Shape;7643;p103"/>
          <p:cNvCxnSpPr/>
          <p:nvPr/>
        </p:nvCxnSpPr>
        <p:spPr>
          <a:xfrm>
            <a:off x="4817481" y="1669585"/>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644" name="Google Shape;7644;p103"/>
          <p:cNvCxnSpPr/>
          <p:nvPr/>
        </p:nvCxnSpPr>
        <p:spPr>
          <a:xfrm rot="10800000" flipH="1">
            <a:off x="4817481"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45" name="Google Shape;7645;p103"/>
          <p:cNvCxnSpPr/>
          <p:nvPr/>
        </p:nvCxnSpPr>
        <p:spPr>
          <a:xfrm>
            <a:off x="4817481"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46" name="Google Shape;7646;p103"/>
          <p:cNvCxnSpPr/>
          <p:nvPr/>
        </p:nvCxnSpPr>
        <p:spPr>
          <a:xfrm>
            <a:off x="4817481" y="5326664"/>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47" name="Google Shape;7647;p103"/>
          <p:cNvCxnSpPr/>
          <p:nvPr/>
        </p:nvCxnSpPr>
        <p:spPr>
          <a:xfrm rot="10800000" flipH="1">
            <a:off x="4817481" y="2888610"/>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48" name="Google Shape;7648;p103"/>
          <p:cNvCxnSpPr>
            <a:stCxn id="7553" idx="2"/>
            <a:endCxn id="7545" idx="6"/>
          </p:cNvCxnSpPr>
          <p:nvPr/>
        </p:nvCxnSpPr>
        <p:spPr>
          <a:xfrm rot="10800000">
            <a:off x="6753341" y="1669584"/>
            <a:ext cx="1605772" cy="2234883"/>
          </a:xfrm>
          <a:prstGeom prst="straightConnector1">
            <a:avLst/>
          </a:prstGeom>
          <a:noFill/>
          <a:ln w="9525" cap="flat" cmpd="sng">
            <a:solidFill>
              <a:schemeClr val="bg2"/>
            </a:solidFill>
            <a:prstDash val="solid"/>
            <a:round/>
            <a:headEnd type="none" w="med" len="med"/>
            <a:tailEnd type="none" w="med" len="med"/>
          </a:ln>
        </p:spPr>
      </p:cxnSp>
      <p:cxnSp>
        <p:nvCxnSpPr>
          <p:cNvPr id="7649" name="Google Shape;7649;p103"/>
          <p:cNvCxnSpPr>
            <a:stCxn id="7556" idx="2"/>
            <a:endCxn id="7545" idx="6"/>
          </p:cNvCxnSpPr>
          <p:nvPr/>
        </p:nvCxnSpPr>
        <p:spPr>
          <a:xfrm rot="10800000">
            <a:off x="6753341" y="1669583"/>
            <a:ext cx="1605772" cy="3047568"/>
          </a:xfrm>
          <a:prstGeom prst="straightConnector1">
            <a:avLst/>
          </a:prstGeom>
          <a:noFill/>
          <a:ln w="9525" cap="flat" cmpd="sng">
            <a:solidFill>
              <a:schemeClr val="bg2"/>
            </a:solidFill>
            <a:prstDash val="solid"/>
            <a:round/>
            <a:headEnd type="none" w="med" len="med"/>
            <a:tailEnd type="none" w="med" len="med"/>
          </a:ln>
        </p:spPr>
      </p:cxnSp>
      <p:cxnSp>
        <p:nvCxnSpPr>
          <p:cNvPr id="7650" name="Google Shape;7650;p103"/>
          <p:cNvCxnSpPr>
            <a:stCxn id="7554" idx="2"/>
            <a:endCxn id="7545" idx="6"/>
          </p:cNvCxnSpPr>
          <p:nvPr/>
        </p:nvCxnSpPr>
        <p:spPr>
          <a:xfrm rot="10800000">
            <a:off x="6753341" y="1669584"/>
            <a:ext cx="1605772" cy="3860253"/>
          </a:xfrm>
          <a:prstGeom prst="straightConnector1">
            <a:avLst/>
          </a:prstGeom>
          <a:noFill/>
          <a:ln w="9525" cap="flat" cmpd="sng">
            <a:solidFill>
              <a:schemeClr val="bg2"/>
            </a:solidFill>
            <a:prstDash val="solid"/>
            <a:round/>
            <a:headEnd type="none" w="med" len="med"/>
            <a:tailEnd type="none" w="med" len="med"/>
          </a:ln>
        </p:spPr>
      </p:cxnSp>
      <p:cxnSp>
        <p:nvCxnSpPr>
          <p:cNvPr id="7651" name="Google Shape;7651;p103"/>
          <p:cNvCxnSpPr>
            <a:stCxn id="7555" idx="2"/>
            <a:endCxn id="7545" idx="6"/>
          </p:cNvCxnSpPr>
          <p:nvPr/>
        </p:nvCxnSpPr>
        <p:spPr>
          <a:xfrm rot="10800000">
            <a:off x="6753341" y="1669585"/>
            <a:ext cx="1605772" cy="4672937"/>
          </a:xfrm>
          <a:prstGeom prst="straightConnector1">
            <a:avLst/>
          </a:prstGeom>
          <a:noFill/>
          <a:ln w="9525" cap="flat" cmpd="sng">
            <a:solidFill>
              <a:schemeClr val="bg2"/>
            </a:solidFill>
            <a:prstDash val="solid"/>
            <a:round/>
            <a:headEnd type="none" w="med" len="med"/>
            <a:tailEnd type="none" w="med" len="med"/>
          </a:ln>
        </p:spPr>
      </p:cxnSp>
      <p:cxnSp>
        <p:nvCxnSpPr>
          <p:cNvPr id="7652" name="Google Shape;7652;p103"/>
          <p:cNvCxnSpPr>
            <a:endCxn id="7548" idx="6"/>
          </p:cNvCxnSpPr>
          <p:nvPr/>
        </p:nvCxnSpPr>
        <p:spPr>
          <a:xfrm flipH="1">
            <a:off x="6753341" y="663327"/>
            <a:ext cx="1605772" cy="2225284"/>
          </a:xfrm>
          <a:prstGeom prst="straightConnector1">
            <a:avLst/>
          </a:prstGeom>
          <a:noFill/>
          <a:ln w="9525" cap="flat" cmpd="sng">
            <a:solidFill>
              <a:schemeClr val="bg2"/>
            </a:solidFill>
            <a:prstDash val="solid"/>
            <a:round/>
            <a:headEnd type="none" w="med" len="med"/>
            <a:tailEnd type="none" w="med" len="med"/>
          </a:ln>
        </p:spPr>
      </p:cxnSp>
      <p:cxnSp>
        <p:nvCxnSpPr>
          <p:cNvPr id="7653" name="Google Shape;7653;p103"/>
          <p:cNvCxnSpPr>
            <a:stCxn id="7552" idx="2"/>
            <a:endCxn id="7548" idx="6"/>
          </p:cNvCxnSpPr>
          <p:nvPr/>
        </p:nvCxnSpPr>
        <p:spPr>
          <a:xfrm flipH="1">
            <a:off x="6753341" y="1466413"/>
            <a:ext cx="1605772" cy="1422199"/>
          </a:xfrm>
          <a:prstGeom prst="straightConnector1">
            <a:avLst/>
          </a:prstGeom>
          <a:noFill/>
          <a:ln w="9525" cap="flat" cmpd="sng">
            <a:solidFill>
              <a:schemeClr val="bg2"/>
            </a:solidFill>
            <a:prstDash val="solid"/>
            <a:round/>
            <a:headEnd type="none" w="med" len="med"/>
            <a:tailEnd type="none" w="med" len="med"/>
          </a:ln>
        </p:spPr>
      </p:cxnSp>
      <p:cxnSp>
        <p:nvCxnSpPr>
          <p:cNvPr id="7654" name="Google Shape;7654;p103"/>
          <p:cNvCxnSpPr>
            <a:stCxn id="7553" idx="2"/>
            <a:endCxn id="7548" idx="6"/>
          </p:cNvCxnSpPr>
          <p:nvPr/>
        </p:nvCxnSpPr>
        <p:spPr>
          <a:xfrm rot="10800000">
            <a:off x="6753341" y="288861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55" name="Google Shape;7655;p103"/>
          <p:cNvCxnSpPr>
            <a:stCxn id="7551" idx="2"/>
            <a:endCxn id="7545" idx="6"/>
          </p:cNvCxnSpPr>
          <p:nvPr/>
        </p:nvCxnSpPr>
        <p:spPr>
          <a:xfrm rot="10800000">
            <a:off x="6753341" y="1669583"/>
            <a:ext cx="1605772" cy="1422199"/>
          </a:xfrm>
          <a:prstGeom prst="straightConnector1">
            <a:avLst/>
          </a:prstGeom>
          <a:noFill/>
          <a:ln w="9525" cap="flat" cmpd="sng">
            <a:solidFill>
              <a:schemeClr val="bg2"/>
            </a:solidFill>
            <a:prstDash val="solid"/>
            <a:round/>
            <a:headEnd type="none" w="med" len="med"/>
            <a:tailEnd type="none" w="med" len="med"/>
          </a:ln>
        </p:spPr>
      </p:cxnSp>
      <p:cxnSp>
        <p:nvCxnSpPr>
          <p:cNvPr id="7656" name="Google Shape;7656;p103"/>
          <p:cNvCxnSpPr>
            <a:stCxn id="7550" idx="2"/>
            <a:endCxn id="7545" idx="6"/>
          </p:cNvCxnSpPr>
          <p:nvPr/>
        </p:nvCxnSpPr>
        <p:spPr>
          <a:xfrm rot="10800000">
            <a:off x="6753341" y="1669583"/>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657" name="Google Shape;7657;p103"/>
          <p:cNvCxnSpPr>
            <a:stCxn id="7554" idx="2"/>
            <a:endCxn id="7548" idx="6"/>
          </p:cNvCxnSpPr>
          <p:nvPr/>
        </p:nvCxnSpPr>
        <p:spPr>
          <a:xfrm rot="10800000">
            <a:off x="6753341" y="2888612"/>
            <a:ext cx="1605772" cy="2641225"/>
          </a:xfrm>
          <a:prstGeom prst="straightConnector1">
            <a:avLst/>
          </a:prstGeom>
          <a:noFill/>
          <a:ln w="9525" cap="flat" cmpd="sng">
            <a:solidFill>
              <a:schemeClr val="bg2"/>
            </a:solidFill>
            <a:prstDash val="solid"/>
            <a:round/>
            <a:headEnd type="none" w="med" len="med"/>
            <a:tailEnd type="none" w="med" len="med"/>
          </a:ln>
        </p:spPr>
      </p:cxnSp>
      <p:cxnSp>
        <p:nvCxnSpPr>
          <p:cNvPr id="7658" name="Google Shape;7658;p103"/>
          <p:cNvCxnSpPr>
            <a:stCxn id="7556" idx="2"/>
            <a:endCxn id="7548" idx="6"/>
          </p:cNvCxnSpPr>
          <p:nvPr/>
        </p:nvCxnSpPr>
        <p:spPr>
          <a:xfrm rot="10800000">
            <a:off x="6753341" y="2888611"/>
            <a:ext cx="1605772" cy="1828541"/>
          </a:xfrm>
          <a:prstGeom prst="straightConnector1">
            <a:avLst/>
          </a:prstGeom>
          <a:noFill/>
          <a:ln w="9525" cap="flat" cmpd="sng">
            <a:solidFill>
              <a:schemeClr val="bg2"/>
            </a:solidFill>
            <a:prstDash val="solid"/>
            <a:round/>
            <a:headEnd type="none" w="med" len="med"/>
            <a:tailEnd type="none" w="med" len="med"/>
          </a:ln>
        </p:spPr>
      </p:cxnSp>
      <p:cxnSp>
        <p:nvCxnSpPr>
          <p:cNvPr id="7659" name="Google Shape;7659;p103"/>
          <p:cNvCxnSpPr/>
          <p:nvPr/>
        </p:nvCxnSpPr>
        <p:spPr>
          <a:xfrm rot="10800000">
            <a:off x="6753341" y="288861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60" name="Google Shape;7660;p103"/>
          <p:cNvCxnSpPr>
            <a:stCxn id="7555" idx="2"/>
            <a:endCxn id="7548" idx="6"/>
          </p:cNvCxnSpPr>
          <p:nvPr/>
        </p:nvCxnSpPr>
        <p:spPr>
          <a:xfrm rot="10800000">
            <a:off x="6753341" y="2888610"/>
            <a:ext cx="1605772" cy="3453911"/>
          </a:xfrm>
          <a:prstGeom prst="straightConnector1">
            <a:avLst/>
          </a:prstGeom>
          <a:noFill/>
          <a:ln w="9525" cap="flat" cmpd="sng">
            <a:solidFill>
              <a:schemeClr val="bg2"/>
            </a:solidFill>
            <a:prstDash val="solid"/>
            <a:round/>
            <a:headEnd type="none" w="med" len="med"/>
            <a:tailEnd type="none" w="med" len="med"/>
          </a:ln>
        </p:spPr>
      </p:cxnSp>
      <p:cxnSp>
        <p:nvCxnSpPr>
          <p:cNvPr id="7661" name="Google Shape;7661;p103"/>
          <p:cNvCxnSpPr/>
          <p:nvPr/>
        </p:nvCxnSpPr>
        <p:spPr>
          <a:xfrm rot="10800000">
            <a:off x="6754007" y="5326664"/>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62" name="Google Shape;7662;p103"/>
          <p:cNvCxnSpPr/>
          <p:nvPr/>
        </p:nvCxnSpPr>
        <p:spPr>
          <a:xfrm rot="10800000">
            <a:off x="6754007" y="5326665"/>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3" name="Google Shape;7663;p103"/>
          <p:cNvCxnSpPr/>
          <p:nvPr/>
        </p:nvCxnSpPr>
        <p:spPr>
          <a:xfrm rot="10800000">
            <a:off x="6754007" y="4107637"/>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664" name="Google Shape;7664;p103"/>
          <p:cNvCxnSpPr/>
          <p:nvPr/>
        </p:nvCxnSpPr>
        <p:spPr>
          <a:xfrm flipH="1">
            <a:off x="6754007" y="3904467"/>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5" name="Google Shape;7665;p103"/>
          <p:cNvCxnSpPr/>
          <p:nvPr/>
        </p:nvCxnSpPr>
        <p:spPr>
          <a:xfrm rot="10800000">
            <a:off x="6754007" y="2888611"/>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6" name="Google Shape;7666;p103"/>
          <p:cNvCxnSpPr/>
          <p:nvPr/>
        </p:nvCxnSpPr>
        <p:spPr>
          <a:xfrm flipH="1">
            <a:off x="6755341" y="2269297"/>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667" name="Google Shape;7667;p103"/>
          <p:cNvCxnSpPr/>
          <p:nvPr/>
        </p:nvCxnSpPr>
        <p:spPr>
          <a:xfrm flipH="1">
            <a:off x="6754007" y="1466413"/>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8" name="Google Shape;7668;p103"/>
          <p:cNvCxnSpPr/>
          <p:nvPr/>
        </p:nvCxnSpPr>
        <p:spPr>
          <a:xfrm flipH="1">
            <a:off x="6754007" y="653727"/>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69" name="Google Shape;7669;p103"/>
          <p:cNvCxnSpPr/>
          <p:nvPr/>
        </p:nvCxnSpPr>
        <p:spPr>
          <a:xfrm flipH="1">
            <a:off x="6754007" y="3091781"/>
            <a:ext cx="1605772" cy="2234883"/>
          </a:xfrm>
          <a:prstGeom prst="straightConnector1">
            <a:avLst/>
          </a:prstGeom>
          <a:noFill/>
          <a:ln w="9525" cap="flat" cmpd="sng">
            <a:solidFill>
              <a:schemeClr val="bg2"/>
            </a:solidFill>
            <a:prstDash val="solid"/>
            <a:round/>
            <a:headEnd type="none" w="med" len="med"/>
            <a:tailEnd type="none" w="med" len="med"/>
          </a:ln>
        </p:spPr>
      </p:cxnSp>
      <p:cxnSp>
        <p:nvCxnSpPr>
          <p:cNvPr id="7670" name="Google Shape;7670;p103"/>
          <p:cNvCxnSpPr/>
          <p:nvPr/>
        </p:nvCxnSpPr>
        <p:spPr>
          <a:xfrm flipH="1">
            <a:off x="6754007" y="2279096"/>
            <a:ext cx="1605772" cy="3047568"/>
          </a:xfrm>
          <a:prstGeom prst="straightConnector1">
            <a:avLst/>
          </a:prstGeom>
          <a:noFill/>
          <a:ln w="9525" cap="flat" cmpd="sng">
            <a:solidFill>
              <a:schemeClr val="bg2"/>
            </a:solidFill>
            <a:prstDash val="solid"/>
            <a:round/>
            <a:headEnd type="none" w="med" len="med"/>
            <a:tailEnd type="none" w="med" len="med"/>
          </a:ln>
        </p:spPr>
      </p:cxnSp>
      <p:cxnSp>
        <p:nvCxnSpPr>
          <p:cNvPr id="7671" name="Google Shape;7671;p103"/>
          <p:cNvCxnSpPr/>
          <p:nvPr/>
        </p:nvCxnSpPr>
        <p:spPr>
          <a:xfrm flipH="1">
            <a:off x="6754007" y="1466412"/>
            <a:ext cx="1605772" cy="3860253"/>
          </a:xfrm>
          <a:prstGeom prst="straightConnector1">
            <a:avLst/>
          </a:prstGeom>
          <a:noFill/>
          <a:ln w="9525" cap="flat" cmpd="sng">
            <a:solidFill>
              <a:schemeClr val="bg2"/>
            </a:solidFill>
            <a:prstDash val="solid"/>
            <a:round/>
            <a:headEnd type="none" w="med" len="med"/>
            <a:tailEnd type="none" w="med" len="med"/>
          </a:ln>
        </p:spPr>
      </p:cxnSp>
      <p:cxnSp>
        <p:nvCxnSpPr>
          <p:cNvPr id="7672" name="Google Shape;7672;p103"/>
          <p:cNvCxnSpPr/>
          <p:nvPr/>
        </p:nvCxnSpPr>
        <p:spPr>
          <a:xfrm flipH="1">
            <a:off x="6754007" y="653729"/>
            <a:ext cx="1605772" cy="4672937"/>
          </a:xfrm>
          <a:prstGeom prst="straightConnector1">
            <a:avLst/>
          </a:prstGeom>
          <a:noFill/>
          <a:ln w="9525" cap="flat" cmpd="sng">
            <a:solidFill>
              <a:schemeClr val="bg2"/>
            </a:solidFill>
            <a:prstDash val="solid"/>
            <a:round/>
            <a:headEnd type="none" w="med" len="med"/>
            <a:tailEnd type="none" w="med" len="med"/>
          </a:ln>
        </p:spPr>
      </p:cxnSp>
      <p:cxnSp>
        <p:nvCxnSpPr>
          <p:cNvPr id="7673" name="Google Shape;7673;p103"/>
          <p:cNvCxnSpPr/>
          <p:nvPr/>
        </p:nvCxnSpPr>
        <p:spPr>
          <a:xfrm rot="10800000">
            <a:off x="6754007" y="4107638"/>
            <a:ext cx="1605772" cy="2225284"/>
          </a:xfrm>
          <a:prstGeom prst="straightConnector1">
            <a:avLst/>
          </a:prstGeom>
          <a:noFill/>
          <a:ln w="9525" cap="flat" cmpd="sng">
            <a:solidFill>
              <a:schemeClr val="bg2"/>
            </a:solidFill>
            <a:prstDash val="solid"/>
            <a:round/>
            <a:headEnd type="none" w="med" len="med"/>
            <a:tailEnd type="none" w="med" len="med"/>
          </a:ln>
        </p:spPr>
      </p:cxnSp>
      <p:cxnSp>
        <p:nvCxnSpPr>
          <p:cNvPr id="7674" name="Google Shape;7674;p103"/>
          <p:cNvCxnSpPr/>
          <p:nvPr/>
        </p:nvCxnSpPr>
        <p:spPr>
          <a:xfrm rot="10800000">
            <a:off x="6754007" y="4107638"/>
            <a:ext cx="1605772" cy="1422199"/>
          </a:xfrm>
          <a:prstGeom prst="straightConnector1">
            <a:avLst/>
          </a:prstGeom>
          <a:noFill/>
          <a:ln w="9525" cap="flat" cmpd="sng">
            <a:solidFill>
              <a:schemeClr val="bg2"/>
            </a:solidFill>
            <a:prstDash val="solid"/>
            <a:round/>
            <a:headEnd type="none" w="med" len="med"/>
            <a:tailEnd type="none" w="med" len="med"/>
          </a:ln>
        </p:spPr>
      </p:cxnSp>
      <p:cxnSp>
        <p:nvCxnSpPr>
          <p:cNvPr id="7675" name="Google Shape;7675;p103"/>
          <p:cNvCxnSpPr/>
          <p:nvPr/>
        </p:nvCxnSpPr>
        <p:spPr>
          <a:xfrm flipH="1">
            <a:off x="6754007" y="309178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76" name="Google Shape;7676;p103"/>
          <p:cNvCxnSpPr/>
          <p:nvPr/>
        </p:nvCxnSpPr>
        <p:spPr>
          <a:xfrm flipH="1">
            <a:off x="6754007" y="3904466"/>
            <a:ext cx="1605772" cy="1422199"/>
          </a:xfrm>
          <a:prstGeom prst="straightConnector1">
            <a:avLst/>
          </a:prstGeom>
          <a:noFill/>
          <a:ln w="9525" cap="flat" cmpd="sng">
            <a:solidFill>
              <a:schemeClr val="bg2"/>
            </a:solidFill>
            <a:prstDash val="solid"/>
            <a:round/>
            <a:headEnd type="none" w="med" len="med"/>
            <a:tailEnd type="none" w="med" len="med"/>
          </a:ln>
        </p:spPr>
      </p:cxnSp>
      <p:cxnSp>
        <p:nvCxnSpPr>
          <p:cNvPr id="7677" name="Google Shape;7677;p103"/>
          <p:cNvCxnSpPr/>
          <p:nvPr/>
        </p:nvCxnSpPr>
        <p:spPr>
          <a:xfrm flipH="1">
            <a:off x="6754007" y="4717149"/>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678" name="Google Shape;7678;p103"/>
          <p:cNvCxnSpPr/>
          <p:nvPr/>
        </p:nvCxnSpPr>
        <p:spPr>
          <a:xfrm flipH="1">
            <a:off x="6754007" y="1466413"/>
            <a:ext cx="1605772" cy="2641225"/>
          </a:xfrm>
          <a:prstGeom prst="straightConnector1">
            <a:avLst/>
          </a:prstGeom>
          <a:noFill/>
          <a:ln w="9525" cap="flat" cmpd="sng">
            <a:solidFill>
              <a:schemeClr val="bg2"/>
            </a:solidFill>
            <a:prstDash val="solid"/>
            <a:round/>
            <a:headEnd type="none" w="med" len="med"/>
            <a:tailEnd type="none" w="med" len="med"/>
          </a:ln>
        </p:spPr>
      </p:cxnSp>
      <p:cxnSp>
        <p:nvCxnSpPr>
          <p:cNvPr id="7679" name="Google Shape;7679;p103"/>
          <p:cNvCxnSpPr/>
          <p:nvPr/>
        </p:nvCxnSpPr>
        <p:spPr>
          <a:xfrm flipH="1">
            <a:off x="6754007" y="2279096"/>
            <a:ext cx="1605772" cy="1828541"/>
          </a:xfrm>
          <a:prstGeom prst="straightConnector1">
            <a:avLst/>
          </a:prstGeom>
          <a:noFill/>
          <a:ln w="9525" cap="flat" cmpd="sng">
            <a:solidFill>
              <a:schemeClr val="bg2"/>
            </a:solidFill>
            <a:prstDash val="solid"/>
            <a:round/>
            <a:headEnd type="none" w="med" len="med"/>
            <a:tailEnd type="none" w="med" len="med"/>
          </a:ln>
        </p:spPr>
      </p:cxnSp>
      <p:cxnSp>
        <p:nvCxnSpPr>
          <p:cNvPr id="7680" name="Google Shape;7680;p103"/>
          <p:cNvCxnSpPr/>
          <p:nvPr/>
        </p:nvCxnSpPr>
        <p:spPr>
          <a:xfrm flipH="1">
            <a:off x="6754007" y="309178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81" name="Google Shape;7681;p103"/>
          <p:cNvCxnSpPr/>
          <p:nvPr/>
        </p:nvCxnSpPr>
        <p:spPr>
          <a:xfrm flipH="1">
            <a:off x="6754007" y="653727"/>
            <a:ext cx="1605772" cy="3453911"/>
          </a:xfrm>
          <a:prstGeom prst="straightConnector1">
            <a:avLst/>
          </a:prstGeom>
          <a:noFill/>
          <a:ln w="9525" cap="flat" cmpd="sng">
            <a:solidFill>
              <a:schemeClr val="bg2"/>
            </a:solidFill>
            <a:prstDash val="solid"/>
            <a:round/>
            <a:headEnd type="none" w="med" len="med"/>
            <a:tailEnd type="none" w="med" len="med"/>
          </a:ln>
        </p:spPr>
      </p:cxnSp>
      <p:pic>
        <p:nvPicPr>
          <p:cNvPr id="207" name="Picture 206">
            <a:extLst>
              <a:ext uri="{FF2B5EF4-FFF2-40B4-BE49-F238E27FC236}">
                <a16:creationId xmlns:a16="http://schemas.microsoft.com/office/drawing/2014/main" id="{EBA41165-6F06-44EE-8894-C73A6AD6ECDA}"/>
              </a:ext>
            </a:extLst>
          </p:cNvPr>
          <p:cNvPicPr>
            <a:picLocks noChangeAspect="1"/>
          </p:cNvPicPr>
          <p:nvPr/>
        </p:nvPicPr>
        <p:blipFill>
          <a:blip r:embed="rId3"/>
          <a:stretch>
            <a:fillRect/>
          </a:stretch>
        </p:blipFill>
        <p:spPr>
          <a:xfrm>
            <a:off x="397125" y="3009097"/>
            <a:ext cx="1092347" cy="1059051"/>
          </a:xfrm>
          <a:prstGeom prst="rect">
            <a:avLst/>
          </a:prstGeom>
          <a:ln>
            <a:solidFill>
              <a:schemeClr val="bg2"/>
            </a:solidFill>
          </a:ln>
        </p:spPr>
      </p:pic>
      <p:sp>
        <p:nvSpPr>
          <p:cNvPr id="203" name="Google Shape;7619;p103">
            <a:extLst>
              <a:ext uri="{FF2B5EF4-FFF2-40B4-BE49-F238E27FC236}">
                <a16:creationId xmlns:a16="http://schemas.microsoft.com/office/drawing/2014/main" id="{43BF4469-F18B-4280-9D82-23611C8AA7ED}"/>
              </a:ext>
            </a:extLst>
          </p:cNvPr>
          <p:cNvSpPr txBox="1"/>
          <p:nvPr/>
        </p:nvSpPr>
        <p:spPr>
          <a:xfrm>
            <a:off x="8797303" y="341095"/>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r>
              <a:rPr lang="en-US" sz="2400">
                <a:solidFill>
                  <a:schemeClr val="bg2"/>
                </a:solidFill>
                <a:latin typeface="Segoe UI Semilight"/>
              </a:rPr>
              <a:t>F1</a:t>
            </a:r>
            <a:endParaRPr sz="2400">
              <a:solidFill>
                <a:schemeClr val="bg2"/>
              </a:solidFill>
              <a:latin typeface="Segoe UI Semilight"/>
            </a:endParaRPr>
          </a:p>
        </p:txBody>
      </p:sp>
      <p:sp>
        <p:nvSpPr>
          <p:cNvPr id="204" name="Google Shape;7619;p103">
            <a:extLst>
              <a:ext uri="{FF2B5EF4-FFF2-40B4-BE49-F238E27FC236}">
                <a16:creationId xmlns:a16="http://schemas.microsoft.com/office/drawing/2014/main" id="{50F340FD-82FE-4AE4-9EE4-3794625D6B07}"/>
              </a:ext>
            </a:extLst>
          </p:cNvPr>
          <p:cNvSpPr txBox="1"/>
          <p:nvPr/>
        </p:nvSpPr>
        <p:spPr>
          <a:xfrm>
            <a:off x="8797303" y="1144213"/>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r>
              <a:rPr lang="en-US" sz="2400">
                <a:solidFill>
                  <a:schemeClr val="bg2"/>
                </a:solidFill>
                <a:latin typeface="Segoe UI Semilight"/>
              </a:rPr>
              <a:t>F2</a:t>
            </a:r>
          </a:p>
          <a:p>
            <a:pPr defTabSz="914344">
              <a:defRPr/>
            </a:pPr>
            <a:endParaRPr sz="2400">
              <a:solidFill>
                <a:schemeClr val="bg2"/>
              </a:solidFill>
              <a:latin typeface="Segoe UI Semilight"/>
            </a:endParaRPr>
          </a:p>
        </p:txBody>
      </p:sp>
      <p:sp>
        <p:nvSpPr>
          <p:cNvPr id="205" name="Google Shape;7619;p103">
            <a:extLst>
              <a:ext uri="{FF2B5EF4-FFF2-40B4-BE49-F238E27FC236}">
                <a16:creationId xmlns:a16="http://schemas.microsoft.com/office/drawing/2014/main" id="{A486B867-814D-4C57-BC36-ED2ACDD9FCFA}"/>
              </a:ext>
            </a:extLst>
          </p:cNvPr>
          <p:cNvSpPr txBox="1"/>
          <p:nvPr/>
        </p:nvSpPr>
        <p:spPr>
          <a:xfrm>
            <a:off x="8797303" y="1959221"/>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r>
              <a:rPr lang="en-US" sz="2400">
                <a:solidFill>
                  <a:schemeClr val="bg2"/>
                </a:solidFill>
                <a:latin typeface="Segoe UI Semilight"/>
              </a:rPr>
              <a:t>F3</a:t>
            </a:r>
            <a:endParaRPr sz="2400">
              <a:solidFill>
                <a:schemeClr val="bg2"/>
              </a:solidFill>
              <a:latin typeface="Segoe UI Semilight"/>
            </a:endParaRPr>
          </a:p>
        </p:txBody>
      </p:sp>
      <p:sp>
        <p:nvSpPr>
          <p:cNvPr id="206" name="Google Shape;7619;p103">
            <a:extLst>
              <a:ext uri="{FF2B5EF4-FFF2-40B4-BE49-F238E27FC236}">
                <a16:creationId xmlns:a16="http://schemas.microsoft.com/office/drawing/2014/main" id="{F33A7846-189D-4C5D-8760-170D20463CE2}"/>
              </a:ext>
            </a:extLst>
          </p:cNvPr>
          <p:cNvSpPr txBox="1"/>
          <p:nvPr/>
        </p:nvSpPr>
        <p:spPr>
          <a:xfrm>
            <a:off x="8797303" y="2774229"/>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r>
              <a:rPr lang="en-US" sz="2400">
                <a:solidFill>
                  <a:schemeClr val="bg2"/>
                </a:solidFill>
                <a:latin typeface="Segoe UI Semilight"/>
              </a:rPr>
              <a:t>F4</a:t>
            </a:r>
            <a:endParaRPr sz="2400">
              <a:solidFill>
                <a:schemeClr val="bg2"/>
              </a:solidFill>
              <a:latin typeface="Segoe UI Semilight"/>
            </a:endParaRPr>
          </a:p>
        </p:txBody>
      </p:sp>
      <p:sp>
        <p:nvSpPr>
          <p:cNvPr id="208" name="Google Shape;7619;p103">
            <a:extLst>
              <a:ext uri="{FF2B5EF4-FFF2-40B4-BE49-F238E27FC236}">
                <a16:creationId xmlns:a16="http://schemas.microsoft.com/office/drawing/2014/main" id="{F2CFFA19-007A-4EC1-B1F0-F66B159EDFDA}"/>
              </a:ext>
            </a:extLst>
          </p:cNvPr>
          <p:cNvSpPr txBox="1"/>
          <p:nvPr/>
        </p:nvSpPr>
        <p:spPr>
          <a:xfrm>
            <a:off x="8797303" y="3583365"/>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r>
              <a:rPr lang="en-US" sz="2400">
                <a:solidFill>
                  <a:schemeClr val="bg2"/>
                </a:solidFill>
                <a:latin typeface="Segoe UI Semilight"/>
              </a:rPr>
              <a:t>F5</a:t>
            </a:r>
            <a:endParaRPr sz="2400">
              <a:solidFill>
                <a:schemeClr val="bg2"/>
              </a:solidFill>
              <a:latin typeface="Segoe UI Semilight"/>
            </a:endParaRPr>
          </a:p>
        </p:txBody>
      </p:sp>
      <p:sp>
        <p:nvSpPr>
          <p:cNvPr id="209" name="Google Shape;7619;p103">
            <a:extLst>
              <a:ext uri="{FF2B5EF4-FFF2-40B4-BE49-F238E27FC236}">
                <a16:creationId xmlns:a16="http://schemas.microsoft.com/office/drawing/2014/main" id="{06DEF6C3-2E3F-4763-8228-73862E019E48}"/>
              </a:ext>
            </a:extLst>
          </p:cNvPr>
          <p:cNvSpPr txBox="1"/>
          <p:nvPr/>
        </p:nvSpPr>
        <p:spPr>
          <a:xfrm>
            <a:off x="8797303" y="4381399"/>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r>
              <a:rPr lang="en-US" sz="2400">
                <a:solidFill>
                  <a:schemeClr val="bg2"/>
                </a:solidFill>
                <a:latin typeface="Segoe UI Semilight"/>
              </a:rPr>
              <a:t>F6</a:t>
            </a:r>
            <a:endParaRPr sz="2400">
              <a:solidFill>
                <a:schemeClr val="bg2"/>
              </a:solidFill>
              <a:latin typeface="Segoe UI Semilight"/>
            </a:endParaRPr>
          </a:p>
        </p:txBody>
      </p:sp>
      <p:sp>
        <p:nvSpPr>
          <p:cNvPr id="210" name="Google Shape;7619;p103">
            <a:extLst>
              <a:ext uri="{FF2B5EF4-FFF2-40B4-BE49-F238E27FC236}">
                <a16:creationId xmlns:a16="http://schemas.microsoft.com/office/drawing/2014/main" id="{CED23B0B-DD0D-46FE-990D-91849B8FF812}"/>
              </a:ext>
            </a:extLst>
          </p:cNvPr>
          <p:cNvSpPr txBox="1"/>
          <p:nvPr/>
        </p:nvSpPr>
        <p:spPr>
          <a:xfrm>
            <a:off x="8797303" y="5199595"/>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r>
              <a:rPr lang="en-US" sz="2400">
                <a:solidFill>
                  <a:schemeClr val="bg2"/>
                </a:solidFill>
                <a:latin typeface="Segoe UI Semilight"/>
              </a:rPr>
              <a:t>F7</a:t>
            </a:r>
            <a:endParaRPr sz="2400">
              <a:solidFill>
                <a:schemeClr val="bg2"/>
              </a:solidFill>
              <a:latin typeface="Segoe UI Semilight"/>
            </a:endParaRPr>
          </a:p>
        </p:txBody>
      </p:sp>
      <p:sp>
        <p:nvSpPr>
          <p:cNvPr id="211" name="Google Shape;7619;p103">
            <a:extLst>
              <a:ext uri="{FF2B5EF4-FFF2-40B4-BE49-F238E27FC236}">
                <a16:creationId xmlns:a16="http://schemas.microsoft.com/office/drawing/2014/main" id="{3742879E-4746-4B00-B7DB-9DA8E458C1CE}"/>
              </a:ext>
            </a:extLst>
          </p:cNvPr>
          <p:cNvSpPr txBox="1"/>
          <p:nvPr/>
        </p:nvSpPr>
        <p:spPr>
          <a:xfrm>
            <a:off x="8797303" y="6015753"/>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r>
              <a:rPr lang="en-US" sz="2400">
                <a:solidFill>
                  <a:schemeClr val="bg2"/>
                </a:solidFill>
                <a:latin typeface="Segoe UI Semilight"/>
              </a:rPr>
              <a:t>F8</a:t>
            </a:r>
            <a:endParaRPr sz="2400">
              <a:solidFill>
                <a:schemeClr val="bg2"/>
              </a:solidFill>
              <a:latin typeface="Segoe UI Semilight"/>
            </a:endParaRPr>
          </a:p>
        </p:txBody>
      </p:sp>
      <p:sp>
        <p:nvSpPr>
          <p:cNvPr id="164" name="TextBox 163">
            <a:extLst>
              <a:ext uri="{FF2B5EF4-FFF2-40B4-BE49-F238E27FC236}">
                <a16:creationId xmlns:a16="http://schemas.microsoft.com/office/drawing/2014/main" id="{92B2FAB2-BABB-4AD1-9462-D82BA69CD829}"/>
              </a:ext>
            </a:extLst>
          </p:cNvPr>
          <p:cNvSpPr txBox="1"/>
          <p:nvPr/>
        </p:nvSpPr>
        <p:spPr>
          <a:xfrm>
            <a:off x="10401195" y="2649048"/>
            <a:ext cx="467871" cy="506833"/>
          </a:xfrm>
          <a:prstGeom prst="rect">
            <a:avLst/>
          </a:prstGeom>
          <a:noFill/>
        </p:spPr>
        <p:txBody>
          <a:bodyPr wrap="square" lIns="179285" tIns="143428" rIns="179285" bIns="143428"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lnSpc>
                <a:spcPct val="90000"/>
              </a:lnSpc>
              <a:spcAft>
                <a:spcPts val="588"/>
              </a:spcAft>
              <a:defRPr/>
            </a:pPr>
            <a:r>
              <a:rPr lang="en-US" sz="1568">
                <a:solidFill>
                  <a:srgbClr val="353535"/>
                </a:solidFill>
                <a:latin typeface="Segoe UI Semilight"/>
              </a:rPr>
              <a:t>1</a:t>
            </a:r>
          </a:p>
        </p:txBody>
      </p:sp>
      <p:sp>
        <p:nvSpPr>
          <p:cNvPr id="165" name="TextBox 164">
            <a:extLst>
              <a:ext uri="{FF2B5EF4-FFF2-40B4-BE49-F238E27FC236}">
                <a16:creationId xmlns:a16="http://schemas.microsoft.com/office/drawing/2014/main" id="{54696FF6-31E6-469C-A490-0BDCC06CA74C}"/>
              </a:ext>
            </a:extLst>
          </p:cNvPr>
          <p:cNvSpPr txBox="1"/>
          <p:nvPr/>
        </p:nvSpPr>
        <p:spPr>
          <a:xfrm>
            <a:off x="10401196" y="3871552"/>
            <a:ext cx="437413" cy="506833"/>
          </a:xfrm>
          <a:prstGeom prst="rect">
            <a:avLst/>
          </a:prstGeom>
          <a:noFill/>
        </p:spPr>
        <p:txBody>
          <a:bodyPr wrap="square" lIns="179285" tIns="143428" rIns="179285" bIns="143428"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lnSpc>
                <a:spcPct val="90000"/>
              </a:lnSpc>
              <a:spcAft>
                <a:spcPts val="588"/>
              </a:spcAft>
              <a:defRPr/>
            </a:pPr>
            <a:r>
              <a:rPr lang="en-US" sz="1568">
                <a:solidFill>
                  <a:srgbClr val="353535"/>
                </a:solidFill>
                <a:latin typeface="Segoe UI Semilight"/>
              </a:rPr>
              <a:t>0</a:t>
            </a:r>
          </a:p>
        </p:txBody>
      </p:sp>
      <p:pic>
        <p:nvPicPr>
          <p:cNvPr id="3" name="Picture 2" descr="A picture containing indoor, sitting, grey, black&#10;&#10;Description automatically generated">
            <a:extLst>
              <a:ext uri="{FF2B5EF4-FFF2-40B4-BE49-F238E27FC236}">
                <a16:creationId xmlns:a16="http://schemas.microsoft.com/office/drawing/2014/main" id="{2FBAD914-233E-499E-B7DD-5ACDE054D9A0}"/>
              </a:ext>
            </a:extLst>
          </p:cNvPr>
          <p:cNvPicPr>
            <a:picLocks noChangeAspect="1"/>
          </p:cNvPicPr>
          <p:nvPr/>
        </p:nvPicPr>
        <p:blipFill>
          <a:blip r:embed="rId4"/>
          <a:stretch>
            <a:fillRect/>
          </a:stretch>
        </p:blipFill>
        <p:spPr>
          <a:xfrm>
            <a:off x="347335" y="2981512"/>
            <a:ext cx="1177988" cy="1126117"/>
          </a:xfrm>
          <a:prstGeom prst="rect">
            <a:avLst/>
          </a:prstGeom>
        </p:spPr>
      </p:pic>
    </p:spTree>
    <p:extLst>
      <p:ext uri="{BB962C8B-B14F-4D97-AF65-F5344CB8AC3E}">
        <p14:creationId xmlns:p14="http://schemas.microsoft.com/office/powerpoint/2010/main" val="1535066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519"/>
        <p:cNvGrpSpPr/>
        <p:nvPr/>
      </p:nvGrpSpPr>
      <p:grpSpPr>
        <a:xfrm>
          <a:off x="0" y="0"/>
          <a:ext cx="0" cy="0"/>
          <a:chOff x="0" y="0"/>
          <a:chExt cx="0" cy="0"/>
        </a:xfrm>
      </p:grpSpPr>
      <p:sp>
        <p:nvSpPr>
          <p:cNvPr id="7525" name="Google Shape;7525;p103"/>
          <p:cNvSpPr/>
          <p:nvPr/>
        </p:nvSpPr>
        <p:spPr>
          <a:xfrm>
            <a:off x="2467150" y="1456614"/>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26" name="Google Shape;7526;p103"/>
          <p:cNvSpPr/>
          <p:nvPr/>
        </p:nvSpPr>
        <p:spPr>
          <a:xfrm>
            <a:off x="2467150" y="5113695"/>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27" name="Google Shape;7527;p103"/>
          <p:cNvSpPr/>
          <p:nvPr/>
        </p:nvSpPr>
        <p:spPr>
          <a:xfrm>
            <a:off x="2467150" y="3894669"/>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28" name="Google Shape;7528;p103"/>
          <p:cNvSpPr/>
          <p:nvPr/>
        </p:nvSpPr>
        <p:spPr>
          <a:xfrm>
            <a:off x="2467150" y="2675642"/>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7529" name="Google Shape;7529;p103"/>
          <p:cNvCxnSpPr/>
          <p:nvPr/>
        </p:nvCxnSpPr>
        <p:spPr>
          <a:xfrm rot="10800000" flipH="1">
            <a:off x="1565675" y="2946669"/>
            <a:ext cx="780691" cy="205971"/>
          </a:xfrm>
          <a:prstGeom prst="straightConnector1">
            <a:avLst/>
          </a:prstGeom>
          <a:noFill/>
          <a:ln w="9525" cap="flat" cmpd="sng">
            <a:solidFill>
              <a:schemeClr val="bg2"/>
            </a:solidFill>
            <a:prstDash val="solid"/>
            <a:round/>
            <a:headEnd type="none" w="med" len="med"/>
            <a:tailEnd type="triangle" w="med" len="med"/>
          </a:ln>
        </p:spPr>
      </p:cxnSp>
      <p:cxnSp>
        <p:nvCxnSpPr>
          <p:cNvPr id="7530" name="Google Shape;7530;p103"/>
          <p:cNvCxnSpPr/>
          <p:nvPr/>
        </p:nvCxnSpPr>
        <p:spPr>
          <a:xfrm>
            <a:off x="1565678" y="3865739"/>
            <a:ext cx="795087" cy="181175"/>
          </a:xfrm>
          <a:prstGeom prst="straightConnector1">
            <a:avLst/>
          </a:prstGeom>
          <a:noFill/>
          <a:ln w="9525" cap="flat" cmpd="sng">
            <a:solidFill>
              <a:schemeClr val="bg2"/>
            </a:solidFill>
            <a:prstDash val="solid"/>
            <a:round/>
            <a:headEnd type="none" w="med" len="med"/>
            <a:tailEnd type="triangle" w="med" len="med"/>
          </a:ln>
        </p:spPr>
      </p:cxnSp>
      <p:cxnSp>
        <p:nvCxnSpPr>
          <p:cNvPr id="7531" name="Google Shape;7531;p103"/>
          <p:cNvCxnSpPr/>
          <p:nvPr/>
        </p:nvCxnSpPr>
        <p:spPr>
          <a:xfrm rot="10800000" flipH="1">
            <a:off x="699668" y="1832160"/>
            <a:ext cx="1632569" cy="1057851"/>
          </a:xfrm>
          <a:prstGeom prst="straightConnector1">
            <a:avLst/>
          </a:prstGeom>
          <a:noFill/>
          <a:ln w="9525" cap="flat" cmpd="sng">
            <a:solidFill>
              <a:schemeClr val="bg2"/>
            </a:solidFill>
            <a:prstDash val="solid"/>
            <a:round/>
            <a:headEnd type="none" w="med" len="med"/>
            <a:tailEnd type="triangle" w="med" len="med"/>
          </a:ln>
        </p:spPr>
      </p:cxnSp>
      <p:cxnSp>
        <p:nvCxnSpPr>
          <p:cNvPr id="7532" name="Google Shape;7532;p103"/>
          <p:cNvCxnSpPr/>
          <p:nvPr/>
        </p:nvCxnSpPr>
        <p:spPr>
          <a:xfrm>
            <a:off x="699667" y="4152231"/>
            <a:ext cx="1639767" cy="1059051"/>
          </a:xfrm>
          <a:prstGeom prst="straightConnector1">
            <a:avLst/>
          </a:prstGeom>
          <a:noFill/>
          <a:ln w="9525" cap="flat" cmpd="sng">
            <a:solidFill>
              <a:schemeClr val="bg2"/>
            </a:solidFill>
            <a:prstDash val="solid"/>
            <a:round/>
            <a:headEnd type="none" w="med" len="med"/>
            <a:tailEnd type="triangle" w="med" len="med"/>
          </a:ln>
        </p:spPr>
      </p:cxnSp>
      <p:sp>
        <p:nvSpPr>
          <p:cNvPr id="7533" name="Google Shape;7533;p103"/>
          <p:cNvSpPr/>
          <p:nvPr/>
        </p:nvSpPr>
        <p:spPr>
          <a:xfrm>
            <a:off x="4397275" y="1456614"/>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34" name="Google Shape;7534;p103"/>
          <p:cNvSpPr/>
          <p:nvPr/>
        </p:nvSpPr>
        <p:spPr>
          <a:xfrm>
            <a:off x="4397275" y="3894669"/>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35" name="Google Shape;7535;p103"/>
          <p:cNvSpPr/>
          <p:nvPr/>
        </p:nvSpPr>
        <p:spPr>
          <a:xfrm>
            <a:off x="4397275" y="5113695"/>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36" name="Google Shape;7536;p103"/>
          <p:cNvSpPr/>
          <p:nvPr/>
        </p:nvSpPr>
        <p:spPr>
          <a:xfrm>
            <a:off x="4397275" y="267564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7537" name="Google Shape;7537;p103"/>
          <p:cNvCxnSpPr>
            <a:stCxn id="7525" idx="6"/>
            <a:endCxn id="7533" idx="2"/>
          </p:cNvCxnSpPr>
          <p:nvPr/>
        </p:nvCxnSpPr>
        <p:spPr>
          <a:xfrm>
            <a:off x="2893089"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538" name="Google Shape;7538;p103"/>
          <p:cNvCxnSpPr>
            <a:stCxn id="7526" idx="6"/>
            <a:endCxn id="7533" idx="2"/>
          </p:cNvCxnSpPr>
          <p:nvPr/>
        </p:nvCxnSpPr>
        <p:spPr>
          <a:xfrm rot="10800000" flipH="1">
            <a:off x="2893089" y="1669585"/>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539" name="Google Shape;7539;p103"/>
          <p:cNvCxnSpPr>
            <a:endCxn id="7536" idx="2"/>
          </p:cNvCxnSpPr>
          <p:nvPr/>
        </p:nvCxnSpPr>
        <p:spPr>
          <a:xfrm rot="10800000" flipH="1">
            <a:off x="2893089"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540" name="Google Shape;7540;p103"/>
          <p:cNvCxnSpPr>
            <a:stCxn id="7528" idx="6"/>
            <a:endCxn id="7536" idx="2"/>
          </p:cNvCxnSpPr>
          <p:nvPr/>
        </p:nvCxnSpPr>
        <p:spPr>
          <a:xfrm>
            <a:off x="2893089" y="2888611"/>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541" name="Google Shape;7541;p103"/>
          <p:cNvCxnSpPr>
            <a:endCxn id="7534" idx="2"/>
          </p:cNvCxnSpPr>
          <p:nvPr/>
        </p:nvCxnSpPr>
        <p:spPr>
          <a:xfrm>
            <a:off x="2893089" y="1669583"/>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542" name="Google Shape;7542;p103"/>
          <p:cNvCxnSpPr>
            <a:stCxn id="7528" idx="6"/>
            <a:endCxn id="7535" idx="2"/>
          </p:cNvCxnSpPr>
          <p:nvPr/>
        </p:nvCxnSpPr>
        <p:spPr>
          <a:xfrm>
            <a:off x="2893089" y="2888610"/>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543" name="Google Shape;7543;p103"/>
          <p:cNvCxnSpPr>
            <a:stCxn id="7527" idx="6"/>
            <a:endCxn id="7535" idx="2"/>
          </p:cNvCxnSpPr>
          <p:nvPr/>
        </p:nvCxnSpPr>
        <p:spPr>
          <a:xfrm>
            <a:off x="2893089" y="4107637"/>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544" name="Google Shape;7544;p103"/>
          <p:cNvCxnSpPr>
            <a:stCxn id="7526" idx="6"/>
            <a:endCxn id="7534" idx="2"/>
          </p:cNvCxnSpPr>
          <p:nvPr/>
        </p:nvCxnSpPr>
        <p:spPr>
          <a:xfrm rot="10800000" flipH="1">
            <a:off x="2893089" y="4107637"/>
            <a:ext cx="1504187" cy="1219027"/>
          </a:xfrm>
          <a:prstGeom prst="straightConnector1">
            <a:avLst/>
          </a:prstGeom>
          <a:noFill/>
          <a:ln w="9525" cap="flat" cmpd="sng">
            <a:solidFill>
              <a:schemeClr val="bg2"/>
            </a:solidFill>
            <a:prstDash val="solid"/>
            <a:round/>
            <a:headEnd type="none" w="med" len="med"/>
            <a:tailEnd type="none" w="med" len="med"/>
          </a:ln>
        </p:spPr>
      </p:cxnSp>
      <p:sp>
        <p:nvSpPr>
          <p:cNvPr id="7545" name="Google Shape;7545;p103"/>
          <p:cNvSpPr/>
          <p:nvPr/>
        </p:nvSpPr>
        <p:spPr>
          <a:xfrm>
            <a:off x="6327401" y="1456614"/>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46" name="Google Shape;7546;p103"/>
          <p:cNvSpPr/>
          <p:nvPr/>
        </p:nvSpPr>
        <p:spPr>
          <a:xfrm>
            <a:off x="6327401" y="3894669"/>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47" name="Google Shape;7547;p103"/>
          <p:cNvSpPr/>
          <p:nvPr/>
        </p:nvSpPr>
        <p:spPr>
          <a:xfrm>
            <a:off x="6327401" y="5113695"/>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48" name="Google Shape;7548;p103"/>
          <p:cNvSpPr/>
          <p:nvPr/>
        </p:nvSpPr>
        <p:spPr>
          <a:xfrm>
            <a:off x="6327401" y="267564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49" name="Google Shape;7549;p103"/>
          <p:cNvSpPr/>
          <p:nvPr/>
        </p:nvSpPr>
        <p:spPr>
          <a:xfrm>
            <a:off x="8359113" y="440759"/>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50" name="Google Shape;7550;p103"/>
          <p:cNvSpPr/>
          <p:nvPr/>
        </p:nvSpPr>
        <p:spPr>
          <a:xfrm>
            <a:off x="8359113" y="2066127"/>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51" name="Google Shape;7551;p103"/>
          <p:cNvSpPr/>
          <p:nvPr/>
        </p:nvSpPr>
        <p:spPr>
          <a:xfrm>
            <a:off x="8359113" y="2878813"/>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52" name="Google Shape;7552;p103"/>
          <p:cNvSpPr/>
          <p:nvPr/>
        </p:nvSpPr>
        <p:spPr>
          <a:xfrm>
            <a:off x="8359113" y="1253443"/>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53" name="Google Shape;7553;p103"/>
          <p:cNvSpPr/>
          <p:nvPr/>
        </p:nvSpPr>
        <p:spPr>
          <a:xfrm>
            <a:off x="8359113" y="3691497"/>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54" name="Google Shape;7554;p103"/>
          <p:cNvSpPr/>
          <p:nvPr/>
        </p:nvSpPr>
        <p:spPr>
          <a:xfrm>
            <a:off x="8359113" y="5316867"/>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55" name="Google Shape;7555;p103"/>
          <p:cNvSpPr/>
          <p:nvPr/>
        </p:nvSpPr>
        <p:spPr>
          <a:xfrm>
            <a:off x="8359113" y="6129551"/>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56" name="Google Shape;7556;p103"/>
          <p:cNvSpPr/>
          <p:nvPr/>
        </p:nvSpPr>
        <p:spPr>
          <a:xfrm>
            <a:off x="8359113" y="450418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7557" name="Google Shape;7557;p103"/>
          <p:cNvCxnSpPr>
            <a:stCxn id="7549" idx="2"/>
          </p:cNvCxnSpPr>
          <p:nvPr/>
        </p:nvCxnSpPr>
        <p:spPr>
          <a:xfrm flipH="1">
            <a:off x="6753341" y="653727"/>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558" name="Google Shape;7558;p103"/>
          <p:cNvCxnSpPr>
            <a:stCxn id="7552" idx="2"/>
          </p:cNvCxnSpPr>
          <p:nvPr/>
        </p:nvCxnSpPr>
        <p:spPr>
          <a:xfrm flipH="1">
            <a:off x="6753341" y="1466413"/>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59" name="Google Shape;7559;p103"/>
          <p:cNvCxnSpPr>
            <a:stCxn id="7550" idx="2"/>
          </p:cNvCxnSpPr>
          <p:nvPr/>
        </p:nvCxnSpPr>
        <p:spPr>
          <a:xfrm flipH="1">
            <a:off x="6753341" y="2279096"/>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560" name="Google Shape;7560;p103"/>
          <p:cNvCxnSpPr>
            <a:stCxn id="7551" idx="2"/>
          </p:cNvCxnSpPr>
          <p:nvPr/>
        </p:nvCxnSpPr>
        <p:spPr>
          <a:xfrm rot="10800000">
            <a:off x="6753341" y="2888611"/>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61" name="Google Shape;7561;p103"/>
          <p:cNvCxnSpPr>
            <a:stCxn id="7553" idx="2"/>
            <a:endCxn id="7546" idx="6"/>
          </p:cNvCxnSpPr>
          <p:nvPr/>
        </p:nvCxnSpPr>
        <p:spPr>
          <a:xfrm flipH="1">
            <a:off x="6753341" y="3904467"/>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62" name="Google Shape;7562;p103"/>
          <p:cNvCxnSpPr/>
          <p:nvPr/>
        </p:nvCxnSpPr>
        <p:spPr>
          <a:xfrm rot="10800000">
            <a:off x="6754675" y="4117435"/>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563" name="Google Shape;7563;p103"/>
          <p:cNvCxnSpPr>
            <a:stCxn id="7554" idx="2"/>
            <a:endCxn id="7547" idx="6"/>
          </p:cNvCxnSpPr>
          <p:nvPr/>
        </p:nvCxnSpPr>
        <p:spPr>
          <a:xfrm rot="10800000">
            <a:off x="6753341" y="5326665"/>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64" name="Google Shape;7564;p103"/>
          <p:cNvCxnSpPr>
            <a:stCxn id="7555" idx="2"/>
            <a:endCxn id="7547" idx="6"/>
          </p:cNvCxnSpPr>
          <p:nvPr/>
        </p:nvCxnSpPr>
        <p:spPr>
          <a:xfrm rot="10800000">
            <a:off x="6753341" y="5326664"/>
            <a:ext cx="1605772" cy="1015856"/>
          </a:xfrm>
          <a:prstGeom prst="straightConnector1">
            <a:avLst/>
          </a:prstGeom>
          <a:noFill/>
          <a:ln w="9525" cap="flat" cmpd="sng">
            <a:solidFill>
              <a:schemeClr val="bg2"/>
            </a:solidFill>
            <a:prstDash val="solid"/>
            <a:round/>
            <a:headEnd type="none" w="med" len="med"/>
            <a:tailEnd type="none" w="med" len="med"/>
          </a:ln>
        </p:spPr>
      </p:cxnSp>
      <p:grpSp>
        <p:nvGrpSpPr>
          <p:cNvPr id="7565" name="Google Shape;7565;p103"/>
          <p:cNvGrpSpPr/>
          <p:nvPr/>
        </p:nvGrpSpPr>
        <p:grpSpPr>
          <a:xfrm>
            <a:off x="4487387" y="1593122"/>
            <a:ext cx="234252" cy="152905"/>
            <a:chOff x="2928475" y="1107500"/>
            <a:chExt cx="798700" cy="436600"/>
          </a:xfrm>
        </p:grpSpPr>
        <p:sp>
          <p:nvSpPr>
            <p:cNvPr id="7566" name="Google Shape;7566;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67" name="Google Shape;7567;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68" name="Google Shape;7568;p103"/>
          <p:cNvGrpSpPr/>
          <p:nvPr/>
        </p:nvGrpSpPr>
        <p:grpSpPr>
          <a:xfrm>
            <a:off x="4487387" y="2812149"/>
            <a:ext cx="234252" cy="152905"/>
            <a:chOff x="2928475" y="1107500"/>
            <a:chExt cx="798700" cy="436600"/>
          </a:xfrm>
        </p:grpSpPr>
        <p:sp>
          <p:nvSpPr>
            <p:cNvPr id="7569" name="Google Shape;7569;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0" name="Google Shape;7570;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71" name="Google Shape;7571;p103"/>
          <p:cNvGrpSpPr/>
          <p:nvPr/>
        </p:nvGrpSpPr>
        <p:grpSpPr>
          <a:xfrm>
            <a:off x="4487387" y="4031177"/>
            <a:ext cx="234252" cy="152905"/>
            <a:chOff x="2928475" y="1107500"/>
            <a:chExt cx="798700" cy="436600"/>
          </a:xfrm>
        </p:grpSpPr>
        <p:sp>
          <p:nvSpPr>
            <p:cNvPr id="7572" name="Google Shape;7572;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3" name="Google Shape;7573;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74" name="Google Shape;7574;p103"/>
          <p:cNvGrpSpPr/>
          <p:nvPr/>
        </p:nvGrpSpPr>
        <p:grpSpPr>
          <a:xfrm>
            <a:off x="4487387" y="5250204"/>
            <a:ext cx="234252" cy="152905"/>
            <a:chOff x="2928475" y="1107500"/>
            <a:chExt cx="798700" cy="436600"/>
          </a:xfrm>
        </p:grpSpPr>
        <p:sp>
          <p:nvSpPr>
            <p:cNvPr id="7575" name="Google Shape;7575;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6" name="Google Shape;7576;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77" name="Google Shape;7577;p103"/>
          <p:cNvGrpSpPr/>
          <p:nvPr/>
        </p:nvGrpSpPr>
        <p:grpSpPr>
          <a:xfrm>
            <a:off x="6417514" y="1593122"/>
            <a:ext cx="234252" cy="152905"/>
            <a:chOff x="2928475" y="1107500"/>
            <a:chExt cx="798700" cy="436600"/>
          </a:xfrm>
        </p:grpSpPr>
        <p:sp>
          <p:nvSpPr>
            <p:cNvPr id="7578" name="Google Shape;7578;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9" name="Google Shape;7579;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0" name="Google Shape;7580;p103"/>
          <p:cNvGrpSpPr/>
          <p:nvPr/>
        </p:nvGrpSpPr>
        <p:grpSpPr>
          <a:xfrm>
            <a:off x="6417514" y="2812149"/>
            <a:ext cx="234252" cy="152905"/>
            <a:chOff x="2928475" y="1107500"/>
            <a:chExt cx="798700" cy="436600"/>
          </a:xfrm>
        </p:grpSpPr>
        <p:sp>
          <p:nvSpPr>
            <p:cNvPr id="7581" name="Google Shape;7581;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82" name="Google Shape;7582;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3" name="Google Shape;7583;p103"/>
          <p:cNvGrpSpPr/>
          <p:nvPr/>
        </p:nvGrpSpPr>
        <p:grpSpPr>
          <a:xfrm>
            <a:off x="6417514" y="4031177"/>
            <a:ext cx="234252" cy="152905"/>
            <a:chOff x="2928475" y="1107500"/>
            <a:chExt cx="798700" cy="436600"/>
          </a:xfrm>
        </p:grpSpPr>
        <p:sp>
          <p:nvSpPr>
            <p:cNvPr id="7584" name="Google Shape;7584;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85" name="Google Shape;7585;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6" name="Google Shape;7586;p103"/>
          <p:cNvGrpSpPr/>
          <p:nvPr/>
        </p:nvGrpSpPr>
        <p:grpSpPr>
          <a:xfrm>
            <a:off x="6417514" y="5250204"/>
            <a:ext cx="234252" cy="152905"/>
            <a:chOff x="2928475" y="1107500"/>
            <a:chExt cx="798700" cy="436600"/>
          </a:xfrm>
        </p:grpSpPr>
        <p:sp>
          <p:nvSpPr>
            <p:cNvPr id="7587" name="Google Shape;7587;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88" name="Google Shape;7588;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9" name="Google Shape;7589;p103"/>
          <p:cNvGrpSpPr/>
          <p:nvPr/>
        </p:nvGrpSpPr>
        <p:grpSpPr>
          <a:xfrm>
            <a:off x="8463374" y="578314"/>
            <a:ext cx="217556" cy="107143"/>
            <a:chOff x="620300" y="896408"/>
            <a:chExt cx="572799" cy="297000"/>
          </a:xfrm>
        </p:grpSpPr>
        <p:cxnSp>
          <p:nvCxnSpPr>
            <p:cNvPr id="7590" name="Google Shape;7590;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591" name="Google Shape;7591;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592" name="Google Shape;7592;p103"/>
          <p:cNvGrpSpPr/>
          <p:nvPr/>
        </p:nvGrpSpPr>
        <p:grpSpPr>
          <a:xfrm>
            <a:off x="8463374" y="1390999"/>
            <a:ext cx="217556" cy="107143"/>
            <a:chOff x="620300" y="896408"/>
            <a:chExt cx="572799" cy="297000"/>
          </a:xfrm>
        </p:grpSpPr>
        <p:cxnSp>
          <p:nvCxnSpPr>
            <p:cNvPr id="7593" name="Google Shape;7593;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594" name="Google Shape;7594;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595" name="Google Shape;7595;p103"/>
          <p:cNvGrpSpPr/>
          <p:nvPr/>
        </p:nvGrpSpPr>
        <p:grpSpPr>
          <a:xfrm>
            <a:off x="8463374" y="2203685"/>
            <a:ext cx="217556" cy="107143"/>
            <a:chOff x="620300" y="896408"/>
            <a:chExt cx="572799" cy="297000"/>
          </a:xfrm>
        </p:grpSpPr>
        <p:cxnSp>
          <p:nvCxnSpPr>
            <p:cNvPr id="7596" name="Google Shape;7596;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597" name="Google Shape;7597;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598" name="Google Shape;7598;p103"/>
          <p:cNvGrpSpPr/>
          <p:nvPr/>
        </p:nvGrpSpPr>
        <p:grpSpPr>
          <a:xfrm>
            <a:off x="8463374" y="3016370"/>
            <a:ext cx="217556" cy="107143"/>
            <a:chOff x="620300" y="896408"/>
            <a:chExt cx="572799" cy="297000"/>
          </a:xfrm>
        </p:grpSpPr>
        <p:cxnSp>
          <p:nvCxnSpPr>
            <p:cNvPr id="7599" name="Google Shape;7599;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0" name="Google Shape;7600;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01" name="Google Shape;7601;p103"/>
          <p:cNvGrpSpPr/>
          <p:nvPr/>
        </p:nvGrpSpPr>
        <p:grpSpPr>
          <a:xfrm>
            <a:off x="8463374" y="3829054"/>
            <a:ext cx="217556" cy="107143"/>
            <a:chOff x="620300" y="896408"/>
            <a:chExt cx="572799" cy="297000"/>
          </a:xfrm>
        </p:grpSpPr>
        <p:cxnSp>
          <p:nvCxnSpPr>
            <p:cNvPr id="7602" name="Google Shape;7602;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3" name="Google Shape;7603;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04" name="Google Shape;7604;p103"/>
          <p:cNvGrpSpPr/>
          <p:nvPr/>
        </p:nvGrpSpPr>
        <p:grpSpPr>
          <a:xfrm>
            <a:off x="8463374" y="4641738"/>
            <a:ext cx="217556" cy="107143"/>
            <a:chOff x="620300" y="896408"/>
            <a:chExt cx="572799" cy="297000"/>
          </a:xfrm>
        </p:grpSpPr>
        <p:cxnSp>
          <p:nvCxnSpPr>
            <p:cNvPr id="7605" name="Google Shape;7605;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6" name="Google Shape;7606;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07" name="Google Shape;7607;p103"/>
          <p:cNvGrpSpPr/>
          <p:nvPr/>
        </p:nvGrpSpPr>
        <p:grpSpPr>
          <a:xfrm>
            <a:off x="8463374" y="5454423"/>
            <a:ext cx="217556" cy="107143"/>
            <a:chOff x="620300" y="896408"/>
            <a:chExt cx="572799" cy="297000"/>
          </a:xfrm>
        </p:grpSpPr>
        <p:cxnSp>
          <p:nvCxnSpPr>
            <p:cNvPr id="7608" name="Google Shape;7608;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9" name="Google Shape;7609;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10" name="Google Shape;7610;p103"/>
          <p:cNvGrpSpPr/>
          <p:nvPr/>
        </p:nvGrpSpPr>
        <p:grpSpPr>
          <a:xfrm>
            <a:off x="8463374" y="6267107"/>
            <a:ext cx="217556" cy="107143"/>
            <a:chOff x="620300" y="896408"/>
            <a:chExt cx="572799" cy="297000"/>
          </a:xfrm>
        </p:grpSpPr>
        <p:cxnSp>
          <p:nvCxnSpPr>
            <p:cNvPr id="7611" name="Google Shape;7611;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12" name="Google Shape;7612;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sp>
        <p:nvSpPr>
          <p:cNvPr id="7615" name="Google Shape;7615;p103"/>
          <p:cNvSpPr/>
          <p:nvPr/>
        </p:nvSpPr>
        <p:spPr>
          <a:xfrm>
            <a:off x="10390825" y="2675642"/>
            <a:ext cx="425940" cy="425940"/>
          </a:xfrm>
          <a:prstGeom prst="ellipse">
            <a:avLst/>
          </a:prstGeom>
          <a:solidFill>
            <a:srgbClr val="F3F3F3"/>
          </a:solidFill>
          <a:ln w="19050" cap="flat" cmpd="sng">
            <a:solidFill>
              <a:schemeClr val="dk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616" name="Google Shape;7616;p103"/>
          <p:cNvSpPr/>
          <p:nvPr/>
        </p:nvSpPr>
        <p:spPr>
          <a:xfrm>
            <a:off x="10390825" y="3894669"/>
            <a:ext cx="425940" cy="425940"/>
          </a:xfrm>
          <a:prstGeom prst="ellipse">
            <a:avLst/>
          </a:prstGeom>
          <a:solidFill>
            <a:srgbClr val="F3F3F3"/>
          </a:solidFill>
          <a:ln w="19050" cap="flat" cmpd="sng">
            <a:solidFill>
              <a:schemeClr val="dk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619" name="Google Shape;7619;p103"/>
          <p:cNvSpPr txBox="1"/>
          <p:nvPr/>
        </p:nvSpPr>
        <p:spPr>
          <a:xfrm>
            <a:off x="10297371" y="2203675"/>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hammer</a:t>
            </a:r>
            <a:endParaRPr kumimoji="0"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20" name="Google Shape;7620;p103"/>
          <p:cNvSpPr txBox="1"/>
          <p:nvPr/>
        </p:nvSpPr>
        <p:spPr>
          <a:xfrm>
            <a:off x="10297373" y="3422701"/>
            <a:ext cx="1849497"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r>
              <a:rPr lang="en-US" sz="2400">
                <a:solidFill>
                  <a:srgbClr val="353535"/>
                </a:solidFill>
                <a:latin typeface="Segoe UI Semilight"/>
              </a:rPr>
              <a:t>hard hat</a:t>
            </a:r>
            <a:endParaRPr kumimoji="0" sz="24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7622" name="Google Shape;7622;p103"/>
          <p:cNvCxnSpPr>
            <a:stCxn id="7525" idx="6"/>
            <a:endCxn id="7536" idx="2"/>
          </p:cNvCxnSpPr>
          <p:nvPr/>
        </p:nvCxnSpPr>
        <p:spPr>
          <a:xfrm>
            <a:off x="2893089"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23" name="Google Shape;7623;p103"/>
          <p:cNvCxnSpPr>
            <a:stCxn id="7527" idx="6"/>
            <a:endCxn id="7533" idx="2"/>
          </p:cNvCxnSpPr>
          <p:nvPr/>
        </p:nvCxnSpPr>
        <p:spPr>
          <a:xfrm rot="10800000" flipH="1">
            <a:off x="2893089" y="1669583"/>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24" name="Google Shape;7624;p103"/>
          <p:cNvCxnSpPr>
            <a:stCxn id="7527" idx="6"/>
            <a:endCxn id="7534" idx="2"/>
          </p:cNvCxnSpPr>
          <p:nvPr/>
        </p:nvCxnSpPr>
        <p:spPr>
          <a:xfrm>
            <a:off x="2893089" y="4107637"/>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25" name="Google Shape;7625;p103"/>
          <p:cNvCxnSpPr/>
          <p:nvPr/>
        </p:nvCxnSpPr>
        <p:spPr>
          <a:xfrm>
            <a:off x="2893089"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26" name="Google Shape;7626;p103"/>
          <p:cNvCxnSpPr>
            <a:stCxn id="7525" idx="6"/>
            <a:endCxn id="7535" idx="2"/>
          </p:cNvCxnSpPr>
          <p:nvPr/>
        </p:nvCxnSpPr>
        <p:spPr>
          <a:xfrm>
            <a:off x="2893089" y="1669585"/>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627" name="Google Shape;7627;p103"/>
          <p:cNvCxnSpPr>
            <a:stCxn id="7528" idx="6"/>
            <a:endCxn id="7533" idx="2"/>
          </p:cNvCxnSpPr>
          <p:nvPr/>
        </p:nvCxnSpPr>
        <p:spPr>
          <a:xfrm rot="10800000" flipH="1">
            <a:off x="2893089"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28" name="Google Shape;7628;p103"/>
          <p:cNvCxnSpPr>
            <a:stCxn id="7528" idx="6"/>
            <a:endCxn id="7534" idx="2"/>
          </p:cNvCxnSpPr>
          <p:nvPr/>
        </p:nvCxnSpPr>
        <p:spPr>
          <a:xfrm>
            <a:off x="2893089"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29" name="Google Shape;7629;p103"/>
          <p:cNvCxnSpPr>
            <a:stCxn id="7526" idx="6"/>
            <a:endCxn id="7535" idx="2"/>
          </p:cNvCxnSpPr>
          <p:nvPr/>
        </p:nvCxnSpPr>
        <p:spPr>
          <a:xfrm>
            <a:off x="2893089" y="5326664"/>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30" name="Google Shape;7630;p103"/>
          <p:cNvCxnSpPr>
            <a:stCxn id="7526" idx="6"/>
            <a:endCxn id="7536" idx="2"/>
          </p:cNvCxnSpPr>
          <p:nvPr/>
        </p:nvCxnSpPr>
        <p:spPr>
          <a:xfrm rot="10800000" flipH="1">
            <a:off x="2893089" y="2888610"/>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31" name="Google Shape;7631;p103"/>
          <p:cNvCxnSpPr/>
          <p:nvPr/>
        </p:nvCxnSpPr>
        <p:spPr>
          <a:xfrm>
            <a:off x="4817481"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32" name="Google Shape;7632;p103"/>
          <p:cNvCxnSpPr/>
          <p:nvPr/>
        </p:nvCxnSpPr>
        <p:spPr>
          <a:xfrm rot="10800000" flipH="1">
            <a:off x="4817481" y="1669585"/>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633" name="Google Shape;7633;p103"/>
          <p:cNvCxnSpPr/>
          <p:nvPr/>
        </p:nvCxnSpPr>
        <p:spPr>
          <a:xfrm rot="10800000" flipH="1">
            <a:off x="4817481"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34" name="Google Shape;7634;p103"/>
          <p:cNvCxnSpPr/>
          <p:nvPr/>
        </p:nvCxnSpPr>
        <p:spPr>
          <a:xfrm>
            <a:off x="4817481" y="2888611"/>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35" name="Google Shape;7635;p103"/>
          <p:cNvCxnSpPr/>
          <p:nvPr/>
        </p:nvCxnSpPr>
        <p:spPr>
          <a:xfrm>
            <a:off x="4817481" y="1669583"/>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36" name="Google Shape;7636;p103"/>
          <p:cNvCxnSpPr/>
          <p:nvPr/>
        </p:nvCxnSpPr>
        <p:spPr>
          <a:xfrm>
            <a:off x="4817481" y="2888610"/>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37" name="Google Shape;7637;p103"/>
          <p:cNvCxnSpPr/>
          <p:nvPr/>
        </p:nvCxnSpPr>
        <p:spPr>
          <a:xfrm>
            <a:off x="4817481" y="4107637"/>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38" name="Google Shape;7638;p103"/>
          <p:cNvCxnSpPr/>
          <p:nvPr/>
        </p:nvCxnSpPr>
        <p:spPr>
          <a:xfrm rot="10800000" flipH="1">
            <a:off x="4817481" y="4107637"/>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39" name="Google Shape;7639;p103"/>
          <p:cNvCxnSpPr/>
          <p:nvPr/>
        </p:nvCxnSpPr>
        <p:spPr>
          <a:xfrm>
            <a:off x="4817481"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40" name="Google Shape;7640;p103"/>
          <p:cNvCxnSpPr/>
          <p:nvPr/>
        </p:nvCxnSpPr>
        <p:spPr>
          <a:xfrm rot="10800000" flipH="1">
            <a:off x="4817481" y="1669583"/>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41" name="Google Shape;7641;p103"/>
          <p:cNvCxnSpPr/>
          <p:nvPr/>
        </p:nvCxnSpPr>
        <p:spPr>
          <a:xfrm>
            <a:off x="4817481" y="4107637"/>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42" name="Google Shape;7642;p103"/>
          <p:cNvCxnSpPr/>
          <p:nvPr/>
        </p:nvCxnSpPr>
        <p:spPr>
          <a:xfrm>
            <a:off x="4817481"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43" name="Google Shape;7643;p103"/>
          <p:cNvCxnSpPr/>
          <p:nvPr/>
        </p:nvCxnSpPr>
        <p:spPr>
          <a:xfrm>
            <a:off x="4817481" y="1669585"/>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644" name="Google Shape;7644;p103"/>
          <p:cNvCxnSpPr/>
          <p:nvPr/>
        </p:nvCxnSpPr>
        <p:spPr>
          <a:xfrm rot="10800000" flipH="1">
            <a:off x="4817481"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45" name="Google Shape;7645;p103"/>
          <p:cNvCxnSpPr/>
          <p:nvPr/>
        </p:nvCxnSpPr>
        <p:spPr>
          <a:xfrm>
            <a:off x="4817481"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46" name="Google Shape;7646;p103"/>
          <p:cNvCxnSpPr/>
          <p:nvPr/>
        </p:nvCxnSpPr>
        <p:spPr>
          <a:xfrm>
            <a:off x="4817481" y="5326664"/>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47" name="Google Shape;7647;p103"/>
          <p:cNvCxnSpPr/>
          <p:nvPr/>
        </p:nvCxnSpPr>
        <p:spPr>
          <a:xfrm rot="10800000" flipH="1">
            <a:off x="4817481" y="2888610"/>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48" name="Google Shape;7648;p103"/>
          <p:cNvCxnSpPr>
            <a:stCxn id="7553" idx="2"/>
            <a:endCxn id="7545" idx="6"/>
          </p:cNvCxnSpPr>
          <p:nvPr/>
        </p:nvCxnSpPr>
        <p:spPr>
          <a:xfrm rot="10800000">
            <a:off x="6753341" y="1669584"/>
            <a:ext cx="1605772" cy="2234883"/>
          </a:xfrm>
          <a:prstGeom prst="straightConnector1">
            <a:avLst/>
          </a:prstGeom>
          <a:noFill/>
          <a:ln w="9525" cap="flat" cmpd="sng">
            <a:solidFill>
              <a:schemeClr val="bg2"/>
            </a:solidFill>
            <a:prstDash val="solid"/>
            <a:round/>
            <a:headEnd type="none" w="med" len="med"/>
            <a:tailEnd type="none" w="med" len="med"/>
          </a:ln>
        </p:spPr>
      </p:cxnSp>
      <p:cxnSp>
        <p:nvCxnSpPr>
          <p:cNvPr id="7649" name="Google Shape;7649;p103"/>
          <p:cNvCxnSpPr>
            <a:stCxn id="7556" idx="2"/>
            <a:endCxn id="7545" idx="6"/>
          </p:cNvCxnSpPr>
          <p:nvPr/>
        </p:nvCxnSpPr>
        <p:spPr>
          <a:xfrm rot="10800000">
            <a:off x="6753341" y="1669583"/>
            <a:ext cx="1605772" cy="3047568"/>
          </a:xfrm>
          <a:prstGeom prst="straightConnector1">
            <a:avLst/>
          </a:prstGeom>
          <a:noFill/>
          <a:ln w="9525" cap="flat" cmpd="sng">
            <a:solidFill>
              <a:schemeClr val="bg2"/>
            </a:solidFill>
            <a:prstDash val="solid"/>
            <a:round/>
            <a:headEnd type="none" w="med" len="med"/>
            <a:tailEnd type="none" w="med" len="med"/>
          </a:ln>
        </p:spPr>
      </p:cxnSp>
      <p:cxnSp>
        <p:nvCxnSpPr>
          <p:cNvPr id="7650" name="Google Shape;7650;p103"/>
          <p:cNvCxnSpPr>
            <a:stCxn id="7554" idx="2"/>
            <a:endCxn id="7545" idx="6"/>
          </p:cNvCxnSpPr>
          <p:nvPr/>
        </p:nvCxnSpPr>
        <p:spPr>
          <a:xfrm rot="10800000">
            <a:off x="6753341" y="1669584"/>
            <a:ext cx="1605772" cy="3860253"/>
          </a:xfrm>
          <a:prstGeom prst="straightConnector1">
            <a:avLst/>
          </a:prstGeom>
          <a:noFill/>
          <a:ln w="9525" cap="flat" cmpd="sng">
            <a:solidFill>
              <a:schemeClr val="bg2"/>
            </a:solidFill>
            <a:prstDash val="solid"/>
            <a:round/>
            <a:headEnd type="none" w="med" len="med"/>
            <a:tailEnd type="none" w="med" len="med"/>
          </a:ln>
        </p:spPr>
      </p:cxnSp>
      <p:cxnSp>
        <p:nvCxnSpPr>
          <p:cNvPr id="7651" name="Google Shape;7651;p103"/>
          <p:cNvCxnSpPr>
            <a:stCxn id="7555" idx="2"/>
            <a:endCxn id="7545" idx="6"/>
          </p:cNvCxnSpPr>
          <p:nvPr/>
        </p:nvCxnSpPr>
        <p:spPr>
          <a:xfrm rot="10800000">
            <a:off x="6753341" y="1669585"/>
            <a:ext cx="1605772" cy="4672937"/>
          </a:xfrm>
          <a:prstGeom prst="straightConnector1">
            <a:avLst/>
          </a:prstGeom>
          <a:noFill/>
          <a:ln w="9525" cap="flat" cmpd="sng">
            <a:solidFill>
              <a:schemeClr val="bg2"/>
            </a:solidFill>
            <a:prstDash val="solid"/>
            <a:round/>
            <a:headEnd type="none" w="med" len="med"/>
            <a:tailEnd type="none" w="med" len="med"/>
          </a:ln>
        </p:spPr>
      </p:cxnSp>
      <p:cxnSp>
        <p:nvCxnSpPr>
          <p:cNvPr id="7652" name="Google Shape;7652;p103"/>
          <p:cNvCxnSpPr>
            <a:endCxn id="7548" idx="6"/>
          </p:cNvCxnSpPr>
          <p:nvPr/>
        </p:nvCxnSpPr>
        <p:spPr>
          <a:xfrm flipH="1">
            <a:off x="6753341" y="663327"/>
            <a:ext cx="1605772" cy="2225284"/>
          </a:xfrm>
          <a:prstGeom prst="straightConnector1">
            <a:avLst/>
          </a:prstGeom>
          <a:noFill/>
          <a:ln w="9525" cap="flat" cmpd="sng">
            <a:solidFill>
              <a:schemeClr val="bg2"/>
            </a:solidFill>
            <a:prstDash val="solid"/>
            <a:round/>
            <a:headEnd type="none" w="med" len="med"/>
            <a:tailEnd type="none" w="med" len="med"/>
          </a:ln>
        </p:spPr>
      </p:cxnSp>
      <p:cxnSp>
        <p:nvCxnSpPr>
          <p:cNvPr id="7653" name="Google Shape;7653;p103"/>
          <p:cNvCxnSpPr>
            <a:stCxn id="7552" idx="2"/>
            <a:endCxn id="7548" idx="6"/>
          </p:cNvCxnSpPr>
          <p:nvPr/>
        </p:nvCxnSpPr>
        <p:spPr>
          <a:xfrm flipH="1">
            <a:off x="6753341" y="1466413"/>
            <a:ext cx="1605772" cy="1422199"/>
          </a:xfrm>
          <a:prstGeom prst="straightConnector1">
            <a:avLst/>
          </a:prstGeom>
          <a:noFill/>
          <a:ln w="9525" cap="flat" cmpd="sng">
            <a:solidFill>
              <a:schemeClr val="bg2"/>
            </a:solidFill>
            <a:prstDash val="solid"/>
            <a:round/>
            <a:headEnd type="none" w="med" len="med"/>
            <a:tailEnd type="none" w="med" len="med"/>
          </a:ln>
        </p:spPr>
      </p:cxnSp>
      <p:cxnSp>
        <p:nvCxnSpPr>
          <p:cNvPr id="7654" name="Google Shape;7654;p103"/>
          <p:cNvCxnSpPr>
            <a:stCxn id="7553" idx="2"/>
            <a:endCxn id="7548" idx="6"/>
          </p:cNvCxnSpPr>
          <p:nvPr/>
        </p:nvCxnSpPr>
        <p:spPr>
          <a:xfrm rot="10800000">
            <a:off x="6753341" y="288861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55" name="Google Shape;7655;p103"/>
          <p:cNvCxnSpPr>
            <a:stCxn id="7551" idx="2"/>
            <a:endCxn id="7545" idx="6"/>
          </p:cNvCxnSpPr>
          <p:nvPr/>
        </p:nvCxnSpPr>
        <p:spPr>
          <a:xfrm rot="10800000">
            <a:off x="6753341" y="1669583"/>
            <a:ext cx="1605772" cy="1422199"/>
          </a:xfrm>
          <a:prstGeom prst="straightConnector1">
            <a:avLst/>
          </a:prstGeom>
          <a:noFill/>
          <a:ln w="9525" cap="flat" cmpd="sng">
            <a:solidFill>
              <a:schemeClr val="bg2"/>
            </a:solidFill>
            <a:prstDash val="solid"/>
            <a:round/>
            <a:headEnd type="none" w="med" len="med"/>
            <a:tailEnd type="none" w="med" len="med"/>
          </a:ln>
        </p:spPr>
      </p:cxnSp>
      <p:cxnSp>
        <p:nvCxnSpPr>
          <p:cNvPr id="7656" name="Google Shape;7656;p103"/>
          <p:cNvCxnSpPr>
            <a:stCxn id="7550" idx="2"/>
            <a:endCxn id="7545" idx="6"/>
          </p:cNvCxnSpPr>
          <p:nvPr/>
        </p:nvCxnSpPr>
        <p:spPr>
          <a:xfrm rot="10800000">
            <a:off x="6753341" y="1669583"/>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657" name="Google Shape;7657;p103"/>
          <p:cNvCxnSpPr>
            <a:stCxn id="7554" idx="2"/>
            <a:endCxn id="7548" idx="6"/>
          </p:cNvCxnSpPr>
          <p:nvPr/>
        </p:nvCxnSpPr>
        <p:spPr>
          <a:xfrm rot="10800000">
            <a:off x="6753341" y="2888612"/>
            <a:ext cx="1605772" cy="2641225"/>
          </a:xfrm>
          <a:prstGeom prst="straightConnector1">
            <a:avLst/>
          </a:prstGeom>
          <a:noFill/>
          <a:ln w="9525" cap="flat" cmpd="sng">
            <a:solidFill>
              <a:schemeClr val="bg2"/>
            </a:solidFill>
            <a:prstDash val="solid"/>
            <a:round/>
            <a:headEnd type="none" w="med" len="med"/>
            <a:tailEnd type="none" w="med" len="med"/>
          </a:ln>
        </p:spPr>
      </p:cxnSp>
      <p:cxnSp>
        <p:nvCxnSpPr>
          <p:cNvPr id="7658" name="Google Shape;7658;p103"/>
          <p:cNvCxnSpPr>
            <a:stCxn id="7556" idx="2"/>
            <a:endCxn id="7548" idx="6"/>
          </p:cNvCxnSpPr>
          <p:nvPr/>
        </p:nvCxnSpPr>
        <p:spPr>
          <a:xfrm rot="10800000">
            <a:off x="6753341" y="2888611"/>
            <a:ext cx="1605772" cy="1828541"/>
          </a:xfrm>
          <a:prstGeom prst="straightConnector1">
            <a:avLst/>
          </a:prstGeom>
          <a:noFill/>
          <a:ln w="9525" cap="flat" cmpd="sng">
            <a:solidFill>
              <a:schemeClr val="bg2"/>
            </a:solidFill>
            <a:prstDash val="solid"/>
            <a:round/>
            <a:headEnd type="none" w="med" len="med"/>
            <a:tailEnd type="none" w="med" len="med"/>
          </a:ln>
        </p:spPr>
      </p:cxnSp>
      <p:cxnSp>
        <p:nvCxnSpPr>
          <p:cNvPr id="7659" name="Google Shape;7659;p103"/>
          <p:cNvCxnSpPr/>
          <p:nvPr/>
        </p:nvCxnSpPr>
        <p:spPr>
          <a:xfrm rot="10800000">
            <a:off x="6753341" y="288861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60" name="Google Shape;7660;p103"/>
          <p:cNvCxnSpPr>
            <a:stCxn id="7555" idx="2"/>
            <a:endCxn id="7548" idx="6"/>
          </p:cNvCxnSpPr>
          <p:nvPr/>
        </p:nvCxnSpPr>
        <p:spPr>
          <a:xfrm rot="10800000">
            <a:off x="6753341" y="2888610"/>
            <a:ext cx="1605772" cy="3453911"/>
          </a:xfrm>
          <a:prstGeom prst="straightConnector1">
            <a:avLst/>
          </a:prstGeom>
          <a:noFill/>
          <a:ln w="9525" cap="flat" cmpd="sng">
            <a:solidFill>
              <a:schemeClr val="bg2"/>
            </a:solidFill>
            <a:prstDash val="solid"/>
            <a:round/>
            <a:headEnd type="none" w="med" len="med"/>
            <a:tailEnd type="none" w="med" len="med"/>
          </a:ln>
        </p:spPr>
      </p:cxnSp>
      <p:cxnSp>
        <p:nvCxnSpPr>
          <p:cNvPr id="7661" name="Google Shape;7661;p103"/>
          <p:cNvCxnSpPr/>
          <p:nvPr/>
        </p:nvCxnSpPr>
        <p:spPr>
          <a:xfrm rot="10800000">
            <a:off x="6754007" y="5326664"/>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62" name="Google Shape;7662;p103"/>
          <p:cNvCxnSpPr/>
          <p:nvPr/>
        </p:nvCxnSpPr>
        <p:spPr>
          <a:xfrm rot="10800000">
            <a:off x="6754007" y="5326665"/>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3" name="Google Shape;7663;p103"/>
          <p:cNvCxnSpPr/>
          <p:nvPr/>
        </p:nvCxnSpPr>
        <p:spPr>
          <a:xfrm rot="10800000">
            <a:off x="6754007" y="4107637"/>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664" name="Google Shape;7664;p103"/>
          <p:cNvCxnSpPr/>
          <p:nvPr/>
        </p:nvCxnSpPr>
        <p:spPr>
          <a:xfrm flipH="1">
            <a:off x="6754007" y="3904467"/>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5" name="Google Shape;7665;p103"/>
          <p:cNvCxnSpPr/>
          <p:nvPr/>
        </p:nvCxnSpPr>
        <p:spPr>
          <a:xfrm rot="10800000">
            <a:off x="6754007" y="2888611"/>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6" name="Google Shape;7666;p103"/>
          <p:cNvCxnSpPr/>
          <p:nvPr/>
        </p:nvCxnSpPr>
        <p:spPr>
          <a:xfrm flipH="1">
            <a:off x="6755341" y="2269297"/>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667" name="Google Shape;7667;p103"/>
          <p:cNvCxnSpPr/>
          <p:nvPr/>
        </p:nvCxnSpPr>
        <p:spPr>
          <a:xfrm flipH="1">
            <a:off x="6754007" y="1466413"/>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8" name="Google Shape;7668;p103"/>
          <p:cNvCxnSpPr/>
          <p:nvPr/>
        </p:nvCxnSpPr>
        <p:spPr>
          <a:xfrm flipH="1">
            <a:off x="6754007" y="653727"/>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69" name="Google Shape;7669;p103"/>
          <p:cNvCxnSpPr/>
          <p:nvPr/>
        </p:nvCxnSpPr>
        <p:spPr>
          <a:xfrm flipH="1">
            <a:off x="6754007" y="3091781"/>
            <a:ext cx="1605772" cy="2234883"/>
          </a:xfrm>
          <a:prstGeom prst="straightConnector1">
            <a:avLst/>
          </a:prstGeom>
          <a:noFill/>
          <a:ln w="9525" cap="flat" cmpd="sng">
            <a:solidFill>
              <a:schemeClr val="bg2"/>
            </a:solidFill>
            <a:prstDash val="solid"/>
            <a:round/>
            <a:headEnd type="none" w="med" len="med"/>
            <a:tailEnd type="none" w="med" len="med"/>
          </a:ln>
        </p:spPr>
      </p:cxnSp>
      <p:cxnSp>
        <p:nvCxnSpPr>
          <p:cNvPr id="7670" name="Google Shape;7670;p103"/>
          <p:cNvCxnSpPr/>
          <p:nvPr/>
        </p:nvCxnSpPr>
        <p:spPr>
          <a:xfrm flipH="1">
            <a:off x="6754007" y="2279096"/>
            <a:ext cx="1605772" cy="3047568"/>
          </a:xfrm>
          <a:prstGeom prst="straightConnector1">
            <a:avLst/>
          </a:prstGeom>
          <a:noFill/>
          <a:ln w="9525" cap="flat" cmpd="sng">
            <a:solidFill>
              <a:schemeClr val="bg2"/>
            </a:solidFill>
            <a:prstDash val="solid"/>
            <a:round/>
            <a:headEnd type="none" w="med" len="med"/>
            <a:tailEnd type="none" w="med" len="med"/>
          </a:ln>
        </p:spPr>
      </p:cxnSp>
      <p:cxnSp>
        <p:nvCxnSpPr>
          <p:cNvPr id="7671" name="Google Shape;7671;p103"/>
          <p:cNvCxnSpPr/>
          <p:nvPr/>
        </p:nvCxnSpPr>
        <p:spPr>
          <a:xfrm flipH="1">
            <a:off x="6754007" y="1466412"/>
            <a:ext cx="1605772" cy="3860253"/>
          </a:xfrm>
          <a:prstGeom prst="straightConnector1">
            <a:avLst/>
          </a:prstGeom>
          <a:noFill/>
          <a:ln w="9525" cap="flat" cmpd="sng">
            <a:solidFill>
              <a:schemeClr val="bg2"/>
            </a:solidFill>
            <a:prstDash val="solid"/>
            <a:round/>
            <a:headEnd type="none" w="med" len="med"/>
            <a:tailEnd type="none" w="med" len="med"/>
          </a:ln>
        </p:spPr>
      </p:cxnSp>
      <p:cxnSp>
        <p:nvCxnSpPr>
          <p:cNvPr id="7672" name="Google Shape;7672;p103"/>
          <p:cNvCxnSpPr/>
          <p:nvPr/>
        </p:nvCxnSpPr>
        <p:spPr>
          <a:xfrm flipH="1">
            <a:off x="6754007" y="653729"/>
            <a:ext cx="1605772" cy="4672937"/>
          </a:xfrm>
          <a:prstGeom prst="straightConnector1">
            <a:avLst/>
          </a:prstGeom>
          <a:noFill/>
          <a:ln w="9525" cap="flat" cmpd="sng">
            <a:solidFill>
              <a:schemeClr val="bg2"/>
            </a:solidFill>
            <a:prstDash val="solid"/>
            <a:round/>
            <a:headEnd type="none" w="med" len="med"/>
            <a:tailEnd type="none" w="med" len="med"/>
          </a:ln>
        </p:spPr>
      </p:cxnSp>
      <p:cxnSp>
        <p:nvCxnSpPr>
          <p:cNvPr id="7673" name="Google Shape;7673;p103"/>
          <p:cNvCxnSpPr/>
          <p:nvPr/>
        </p:nvCxnSpPr>
        <p:spPr>
          <a:xfrm rot="10800000">
            <a:off x="6754007" y="4107638"/>
            <a:ext cx="1605772" cy="2225284"/>
          </a:xfrm>
          <a:prstGeom prst="straightConnector1">
            <a:avLst/>
          </a:prstGeom>
          <a:noFill/>
          <a:ln w="9525" cap="flat" cmpd="sng">
            <a:solidFill>
              <a:schemeClr val="bg2"/>
            </a:solidFill>
            <a:prstDash val="solid"/>
            <a:round/>
            <a:headEnd type="none" w="med" len="med"/>
            <a:tailEnd type="none" w="med" len="med"/>
          </a:ln>
        </p:spPr>
      </p:cxnSp>
      <p:cxnSp>
        <p:nvCxnSpPr>
          <p:cNvPr id="7674" name="Google Shape;7674;p103"/>
          <p:cNvCxnSpPr/>
          <p:nvPr/>
        </p:nvCxnSpPr>
        <p:spPr>
          <a:xfrm rot="10800000">
            <a:off x="6754007" y="4107638"/>
            <a:ext cx="1605772" cy="1422199"/>
          </a:xfrm>
          <a:prstGeom prst="straightConnector1">
            <a:avLst/>
          </a:prstGeom>
          <a:noFill/>
          <a:ln w="9525" cap="flat" cmpd="sng">
            <a:solidFill>
              <a:schemeClr val="bg2"/>
            </a:solidFill>
            <a:prstDash val="solid"/>
            <a:round/>
            <a:headEnd type="none" w="med" len="med"/>
            <a:tailEnd type="none" w="med" len="med"/>
          </a:ln>
        </p:spPr>
      </p:cxnSp>
      <p:cxnSp>
        <p:nvCxnSpPr>
          <p:cNvPr id="7675" name="Google Shape;7675;p103"/>
          <p:cNvCxnSpPr/>
          <p:nvPr/>
        </p:nvCxnSpPr>
        <p:spPr>
          <a:xfrm flipH="1">
            <a:off x="6754007" y="309178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76" name="Google Shape;7676;p103"/>
          <p:cNvCxnSpPr/>
          <p:nvPr/>
        </p:nvCxnSpPr>
        <p:spPr>
          <a:xfrm flipH="1">
            <a:off x="6754007" y="3904466"/>
            <a:ext cx="1605772" cy="1422199"/>
          </a:xfrm>
          <a:prstGeom prst="straightConnector1">
            <a:avLst/>
          </a:prstGeom>
          <a:noFill/>
          <a:ln w="9525" cap="flat" cmpd="sng">
            <a:solidFill>
              <a:schemeClr val="bg2"/>
            </a:solidFill>
            <a:prstDash val="solid"/>
            <a:round/>
            <a:headEnd type="none" w="med" len="med"/>
            <a:tailEnd type="none" w="med" len="med"/>
          </a:ln>
        </p:spPr>
      </p:cxnSp>
      <p:cxnSp>
        <p:nvCxnSpPr>
          <p:cNvPr id="7677" name="Google Shape;7677;p103"/>
          <p:cNvCxnSpPr/>
          <p:nvPr/>
        </p:nvCxnSpPr>
        <p:spPr>
          <a:xfrm flipH="1">
            <a:off x="6754007" y="4717149"/>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678" name="Google Shape;7678;p103"/>
          <p:cNvCxnSpPr/>
          <p:nvPr/>
        </p:nvCxnSpPr>
        <p:spPr>
          <a:xfrm flipH="1">
            <a:off x="6754007" y="1466413"/>
            <a:ext cx="1605772" cy="2641225"/>
          </a:xfrm>
          <a:prstGeom prst="straightConnector1">
            <a:avLst/>
          </a:prstGeom>
          <a:noFill/>
          <a:ln w="9525" cap="flat" cmpd="sng">
            <a:solidFill>
              <a:schemeClr val="bg2"/>
            </a:solidFill>
            <a:prstDash val="solid"/>
            <a:round/>
            <a:headEnd type="none" w="med" len="med"/>
            <a:tailEnd type="none" w="med" len="med"/>
          </a:ln>
        </p:spPr>
      </p:cxnSp>
      <p:cxnSp>
        <p:nvCxnSpPr>
          <p:cNvPr id="7679" name="Google Shape;7679;p103"/>
          <p:cNvCxnSpPr/>
          <p:nvPr/>
        </p:nvCxnSpPr>
        <p:spPr>
          <a:xfrm flipH="1">
            <a:off x="6754007" y="2279096"/>
            <a:ext cx="1605772" cy="1828541"/>
          </a:xfrm>
          <a:prstGeom prst="straightConnector1">
            <a:avLst/>
          </a:prstGeom>
          <a:noFill/>
          <a:ln w="9525" cap="flat" cmpd="sng">
            <a:solidFill>
              <a:schemeClr val="bg2"/>
            </a:solidFill>
            <a:prstDash val="solid"/>
            <a:round/>
            <a:headEnd type="none" w="med" len="med"/>
            <a:tailEnd type="none" w="med" len="med"/>
          </a:ln>
        </p:spPr>
      </p:cxnSp>
      <p:cxnSp>
        <p:nvCxnSpPr>
          <p:cNvPr id="7680" name="Google Shape;7680;p103"/>
          <p:cNvCxnSpPr/>
          <p:nvPr/>
        </p:nvCxnSpPr>
        <p:spPr>
          <a:xfrm flipH="1">
            <a:off x="6754007" y="309178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81" name="Google Shape;7681;p103"/>
          <p:cNvCxnSpPr/>
          <p:nvPr/>
        </p:nvCxnSpPr>
        <p:spPr>
          <a:xfrm flipH="1">
            <a:off x="6754007" y="653727"/>
            <a:ext cx="1605772" cy="3453911"/>
          </a:xfrm>
          <a:prstGeom prst="straightConnector1">
            <a:avLst/>
          </a:prstGeom>
          <a:noFill/>
          <a:ln w="9525" cap="flat" cmpd="sng">
            <a:solidFill>
              <a:schemeClr val="bg2"/>
            </a:solidFill>
            <a:prstDash val="solid"/>
            <a:round/>
            <a:headEnd type="none" w="med" len="med"/>
            <a:tailEnd type="none" w="med" len="med"/>
          </a:ln>
        </p:spPr>
      </p:cxnSp>
      <p:pic>
        <p:nvPicPr>
          <p:cNvPr id="207" name="Picture 206">
            <a:extLst>
              <a:ext uri="{FF2B5EF4-FFF2-40B4-BE49-F238E27FC236}">
                <a16:creationId xmlns:a16="http://schemas.microsoft.com/office/drawing/2014/main" id="{EBA41165-6F06-44EE-8894-C73A6AD6ECDA}"/>
              </a:ext>
            </a:extLst>
          </p:cNvPr>
          <p:cNvPicPr>
            <a:picLocks noChangeAspect="1"/>
          </p:cNvPicPr>
          <p:nvPr/>
        </p:nvPicPr>
        <p:blipFill>
          <a:blip r:embed="rId3"/>
          <a:stretch>
            <a:fillRect/>
          </a:stretch>
        </p:blipFill>
        <p:spPr>
          <a:xfrm>
            <a:off x="397125" y="3009097"/>
            <a:ext cx="1092347" cy="1059051"/>
          </a:xfrm>
          <a:prstGeom prst="rect">
            <a:avLst/>
          </a:prstGeom>
          <a:ln>
            <a:solidFill>
              <a:schemeClr val="bg2"/>
            </a:solidFill>
          </a:ln>
        </p:spPr>
      </p:pic>
      <p:sp>
        <p:nvSpPr>
          <p:cNvPr id="203" name="Google Shape;7619;p103">
            <a:extLst>
              <a:ext uri="{FF2B5EF4-FFF2-40B4-BE49-F238E27FC236}">
                <a16:creationId xmlns:a16="http://schemas.microsoft.com/office/drawing/2014/main" id="{43BF4469-F18B-4280-9D82-23611C8AA7ED}"/>
              </a:ext>
            </a:extLst>
          </p:cNvPr>
          <p:cNvSpPr txBox="1"/>
          <p:nvPr/>
        </p:nvSpPr>
        <p:spPr>
          <a:xfrm>
            <a:off x="8797303" y="341095"/>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F1</a:t>
            </a:r>
            <a:endParaRPr kumimoji="0"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Google Shape;7619;p103">
            <a:extLst>
              <a:ext uri="{FF2B5EF4-FFF2-40B4-BE49-F238E27FC236}">
                <a16:creationId xmlns:a16="http://schemas.microsoft.com/office/drawing/2014/main" id="{50F340FD-82FE-4AE4-9EE4-3794625D6B07}"/>
              </a:ext>
            </a:extLst>
          </p:cNvPr>
          <p:cNvSpPr txBox="1"/>
          <p:nvPr/>
        </p:nvSpPr>
        <p:spPr>
          <a:xfrm>
            <a:off x="8797303" y="1144213"/>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F2</a:t>
            </a:r>
          </a:p>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5" name="Google Shape;7619;p103">
            <a:extLst>
              <a:ext uri="{FF2B5EF4-FFF2-40B4-BE49-F238E27FC236}">
                <a16:creationId xmlns:a16="http://schemas.microsoft.com/office/drawing/2014/main" id="{A486B867-814D-4C57-BC36-ED2ACDD9FCFA}"/>
              </a:ext>
            </a:extLst>
          </p:cNvPr>
          <p:cNvSpPr txBox="1"/>
          <p:nvPr/>
        </p:nvSpPr>
        <p:spPr>
          <a:xfrm>
            <a:off x="8797303" y="1959221"/>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F3</a:t>
            </a:r>
            <a:endParaRPr kumimoji="0"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6" name="Google Shape;7619;p103">
            <a:extLst>
              <a:ext uri="{FF2B5EF4-FFF2-40B4-BE49-F238E27FC236}">
                <a16:creationId xmlns:a16="http://schemas.microsoft.com/office/drawing/2014/main" id="{F33A7846-189D-4C5D-8760-170D20463CE2}"/>
              </a:ext>
            </a:extLst>
          </p:cNvPr>
          <p:cNvSpPr txBox="1"/>
          <p:nvPr/>
        </p:nvSpPr>
        <p:spPr>
          <a:xfrm>
            <a:off x="8797303" y="2774229"/>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F4</a:t>
            </a:r>
            <a:endParaRPr kumimoji="0"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8" name="Google Shape;7619;p103">
            <a:extLst>
              <a:ext uri="{FF2B5EF4-FFF2-40B4-BE49-F238E27FC236}">
                <a16:creationId xmlns:a16="http://schemas.microsoft.com/office/drawing/2014/main" id="{F2CFFA19-007A-4EC1-B1F0-F66B159EDFDA}"/>
              </a:ext>
            </a:extLst>
          </p:cNvPr>
          <p:cNvSpPr txBox="1"/>
          <p:nvPr/>
        </p:nvSpPr>
        <p:spPr>
          <a:xfrm>
            <a:off x="8797303" y="3583365"/>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F5</a:t>
            </a:r>
            <a:endParaRPr kumimoji="0"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9" name="Google Shape;7619;p103">
            <a:extLst>
              <a:ext uri="{FF2B5EF4-FFF2-40B4-BE49-F238E27FC236}">
                <a16:creationId xmlns:a16="http://schemas.microsoft.com/office/drawing/2014/main" id="{06DEF6C3-2E3F-4763-8228-73862E019E48}"/>
              </a:ext>
            </a:extLst>
          </p:cNvPr>
          <p:cNvSpPr txBox="1"/>
          <p:nvPr/>
        </p:nvSpPr>
        <p:spPr>
          <a:xfrm>
            <a:off x="8797303" y="4381399"/>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F6</a:t>
            </a:r>
            <a:endParaRPr kumimoji="0"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Google Shape;7619;p103">
            <a:extLst>
              <a:ext uri="{FF2B5EF4-FFF2-40B4-BE49-F238E27FC236}">
                <a16:creationId xmlns:a16="http://schemas.microsoft.com/office/drawing/2014/main" id="{CED23B0B-DD0D-46FE-990D-91849B8FF812}"/>
              </a:ext>
            </a:extLst>
          </p:cNvPr>
          <p:cNvSpPr txBox="1"/>
          <p:nvPr/>
        </p:nvSpPr>
        <p:spPr>
          <a:xfrm>
            <a:off x="8797303" y="5199595"/>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F7</a:t>
            </a:r>
            <a:endParaRPr kumimoji="0"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Google Shape;7619;p103">
            <a:extLst>
              <a:ext uri="{FF2B5EF4-FFF2-40B4-BE49-F238E27FC236}">
                <a16:creationId xmlns:a16="http://schemas.microsoft.com/office/drawing/2014/main" id="{3742879E-4746-4B00-B7DB-9DA8E458C1CE}"/>
              </a:ext>
            </a:extLst>
          </p:cNvPr>
          <p:cNvSpPr txBox="1"/>
          <p:nvPr/>
        </p:nvSpPr>
        <p:spPr>
          <a:xfrm>
            <a:off x="8797303" y="6015753"/>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F8</a:t>
            </a:r>
            <a:endParaRPr kumimoji="0"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TextBox 163">
            <a:extLst>
              <a:ext uri="{FF2B5EF4-FFF2-40B4-BE49-F238E27FC236}">
                <a16:creationId xmlns:a16="http://schemas.microsoft.com/office/drawing/2014/main" id="{92B2FAB2-BABB-4AD1-9462-D82BA69CD829}"/>
              </a:ext>
            </a:extLst>
          </p:cNvPr>
          <p:cNvSpPr txBox="1"/>
          <p:nvPr/>
        </p:nvSpPr>
        <p:spPr>
          <a:xfrm>
            <a:off x="10401195" y="2649048"/>
            <a:ext cx="467871" cy="506833"/>
          </a:xfrm>
          <a:prstGeom prst="rect">
            <a:avLst/>
          </a:prstGeom>
          <a:noFill/>
        </p:spPr>
        <p:txBody>
          <a:bodyPr wrap="square" lIns="179285" tIns="143428" rIns="179285" bIns="143428"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90000"/>
              </a:lnSpc>
              <a:spcBef>
                <a:spcPts val="0"/>
              </a:spcBef>
              <a:spcAft>
                <a:spcPts val="588"/>
              </a:spcAft>
              <a:buClrTx/>
              <a:buSzTx/>
              <a:buFontTx/>
              <a:buNone/>
              <a:tabLst/>
              <a:defRPr/>
            </a:pPr>
            <a:r>
              <a:rPr lang="en-US" sz="1568">
                <a:solidFill>
                  <a:srgbClr val="353535"/>
                </a:solidFill>
                <a:latin typeface="Segoe UI Semilight"/>
              </a:rPr>
              <a:t>0</a:t>
            </a: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TextBox 164">
            <a:extLst>
              <a:ext uri="{FF2B5EF4-FFF2-40B4-BE49-F238E27FC236}">
                <a16:creationId xmlns:a16="http://schemas.microsoft.com/office/drawing/2014/main" id="{54696FF6-31E6-469C-A490-0BDCC06CA74C}"/>
              </a:ext>
            </a:extLst>
          </p:cNvPr>
          <p:cNvSpPr txBox="1"/>
          <p:nvPr/>
        </p:nvSpPr>
        <p:spPr>
          <a:xfrm>
            <a:off x="10401196" y="3871552"/>
            <a:ext cx="437413" cy="506833"/>
          </a:xfrm>
          <a:prstGeom prst="rect">
            <a:avLst/>
          </a:prstGeom>
          <a:noFill/>
        </p:spPr>
        <p:txBody>
          <a:bodyPr wrap="square" lIns="179285" tIns="143428" rIns="179285" bIns="143428"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914344" rtl="0" eaLnBrk="1" fontAlgn="auto" latinLnBrk="0" hangingPunct="1">
              <a:lnSpc>
                <a:spcPct val="90000"/>
              </a:lnSpc>
              <a:spcBef>
                <a:spcPts val="0"/>
              </a:spcBef>
              <a:spcAft>
                <a:spcPts val="588"/>
              </a:spcAft>
              <a:buClrTx/>
              <a:buSzTx/>
              <a:buFontTx/>
              <a:buNone/>
              <a:tabLst/>
              <a:defRPr/>
            </a:pPr>
            <a:r>
              <a:rPr lang="en-US" sz="1568">
                <a:solidFill>
                  <a:srgbClr val="353535"/>
                </a:solidFill>
                <a:latin typeface="Segoe UI Semilight"/>
              </a:rPr>
              <a:t>1</a:t>
            </a: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3" name="Picture 2" descr="A picture containing headdress, helmet, indoor, table&#10;&#10;Description automatically generated">
            <a:extLst>
              <a:ext uri="{FF2B5EF4-FFF2-40B4-BE49-F238E27FC236}">
                <a16:creationId xmlns:a16="http://schemas.microsoft.com/office/drawing/2014/main" id="{07B6D050-D957-46A7-B60F-5681D36BDFCC}"/>
              </a:ext>
            </a:extLst>
          </p:cNvPr>
          <p:cNvPicPr>
            <a:picLocks noChangeAspect="1"/>
          </p:cNvPicPr>
          <p:nvPr/>
        </p:nvPicPr>
        <p:blipFill>
          <a:blip r:embed="rId4"/>
          <a:stretch>
            <a:fillRect/>
          </a:stretch>
        </p:blipFill>
        <p:spPr>
          <a:xfrm>
            <a:off x="321748" y="2990196"/>
            <a:ext cx="1205824" cy="1110094"/>
          </a:xfrm>
          <a:prstGeom prst="rect">
            <a:avLst/>
          </a:prstGeom>
        </p:spPr>
      </p:pic>
      <p:sp>
        <p:nvSpPr>
          <p:cNvPr id="169" name="Google Shape;7613;p103">
            <a:extLst>
              <a:ext uri="{FF2B5EF4-FFF2-40B4-BE49-F238E27FC236}">
                <a16:creationId xmlns:a16="http://schemas.microsoft.com/office/drawing/2014/main" id="{10C83260-EB92-4CA5-BC62-6ED3189521CA}"/>
              </a:ext>
            </a:extLst>
          </p:cNvPr>
          <p:cNvSpPr txBox="1">
            <a:spLocks noGrp="1"/>
          </p:cNvSpPr>
          <p:nvPr>
            <p:ph type="title"/>
          </p:nvPr>
        </p:nvSpPr>
        <p:spPr>
          <a:xfrm>
            <a:off x="416407" y="85843"/>
            <a:ext cx="11359189" cy="763491"/>
          </a:xfrm>
          <a:prstGeom prst="rect">
            <a:avLst/>
          </a:prstGeom>
        </p:spPr>
        <p:txBody>
          <a:bodyPr spcFirstLastPara="1" vert="horz" wrap="square" lIns="121883" tIns="121883" rIns="121883" bIns="121883" rtlCol="0"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r>
              <a:rPr lang="en-US" sz="3600">
                <a:solidFill>
                  <a:schemeClr val="bg2"/>
                </a:solidFill>
                <a:latin typeface="+mj-lt"/>
              </a:rPr>
              <a:t>Transfer Learning: Training</a:t>
            </a:r>
          </a:p>
        </p:txBody>
      </p:sp>
    </p:spTree>
    <p:extLst>
      <p:ext uri="{BB962C8B-B14F-4D97-AF65-F5344CB8AC3E}">
        <p14:creationId xmlns:p14="http://schemas.microsoft.com/office/powerpoint/2010/main" val="2053328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519"/>
        <p:cNvGrpSpPr/>
        <p:nvPr/>
      </p:nvGrpSpPr>
      <p:grpSpPr>
        <a:xfrm>
          <a:off x="0" y="0"/>
          <a:ext cx="0" cy="0"/>
          <a:chOff x="0" y="0"/>
          <a:chExt cx="0" cy="0"/>
        </a:xfrm>
      </p:grpSpPr>
      <p:sp>
        <p:nvSpPr>
          <p:cNvPr id="7525" name="Google Shape;7525;p103"/>
          <p:cNvSpPr/>
          <p:nvPr/>
        </p:nvSpPr>
        <p:spPr>
          <a:xfrm>
            <a:off x="2467150" y="1456614"/>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26" name="Google Shape;7526;p103"/>
          <p:cNvSpPr/>
          <p:nvPr/>
        </p:nvSpPr>
        <p:spPr>
          <a:xfrm>
            <a:off x="2467150" y="5113695"/>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27" name="Google Shape;7527;p103"/>
          <p:cNvSpPr/>
          <p:nvPr/>
        </p:nvSpPr>
        <p:spPr>
          <a:xfrm>
            <a:off x="2467150" y="3894669"/>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28" name="Google Shape;7528;p103"/>
          <p:cNvSpPr/>
          <p:nvPr/>
        </p:nvSpPr>
        <p:spPr>
          <a:xfrm>
            <a:off x="2467150" y="2675642"/>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cxnSp>
        <p:nvCxnSpPr>
          <p:cNvPr id="7529" name="Google Shape;7529;p103"/>
          <p:cNvCxnSpPr/>
          <p:nvPr/>
        </p:nvCxnSpPr>
        <p:spPr>
          <a:xfrm rot="10800000" flipH="1">
            <a:off x="1565675" y="2946669"/>
            <a:ext cx="780691" cy="205971"/>
          </a:xfrm>
          <a:prstGeom prst="straightConnector1">
            <a:avLst/>
          </a:prstGeom>
          <a:noFill/>
          <a:ln w="9525" cap="flat" cmpd="sng">
            <a:solidFill>
              <a:schemeClr val="bg2"/>
            </a:solidFill>
            <a:prstDash val="solid"/>
            <a:round/>
            <a:headEnd type="none" w="med" len="med"/>
            <a:tailEnd type="triangle" w="med" len="med"/>
          </a:ln>
        </p:spPr>
      </p:cxnSp>
      <p:cxnSp>
        <p:nvCxnSpPr>
          <p:cNvPr id="7530" name="Google Shape;7530;p103"/>
          <p:cNvCxnSpPr/>
          <p:nvPr/>
        </p:nvCxnSpPr>
        <p:spPr>
          <a:xfrm>
            <a:off x="1565678" y="3865739"/>
            <a:ext cx="795087" cy="181175"/>
          </a:xfrm>
          <a:prstGeom prst="straightConnector1">
            <a:avLst/>
          </a:prstGeom>
          <a:noFill/>
          <a:ln w="9525" cap="flat" cmpd="sng">
            <a:solidFill>
              <a:schemeClr val="bg2"/>
            </a:solidFill>
            <a:prstDash val="solid"/>
            <a:round/>
            <a:headEnd type="none" w="med" len="med"/>
            <a:tailEnd type="triangle" w="med" len="med"/>
          </a:ln>
        </p:spPr>
      </p:cxnSp>
      <p:cxnSp>
        <p:nvCxnSpPr>
          <p:cNvPr id="7531" name="Google Shape;7531;p103"/>
          <p:cNvCxnSpPr/>
          <p:nvPr/>
        </p:nvCxnSpPr>
        <p:spPr>
          <a:xfrm rot="10800000" flipH="1">
            <a:off x="699668" y="1832160"/>
            <a:ext cx="1632569" cy="1057851"/>
          </a:xfrm>
          <a:prstGeom prst="straightConnector1">
            <a:avLst/>
          </a:prstGeom>
          <a:noFill/>
          <a:ln w="9525" cap="flat" cmpd="sng">
            <a:solidFill>
              <a:schemeClr val="bg2"/>
            </a:solidFill>
            <a:prstDash val="solid"/>
            <a:round/>
            <a:headEnd type="none" w="med" len="med"/>
            <a:tailEnd type="triangle" w="med" len="med"/>
          </a:ln>
        </p:spPr>
      </p:cxnSp>
      <p:cxnSp>
        <p:nvCxnSpPr>
          <p:cNvPr id="7532" name="Google Shape;7532;p103"/>
          <p:cNvCxnSpPr/>
          <p:nvPr/>
        </p:nvCxnSpPr>
        <p:spPr>
          <a:xfrm>
            <a:off x="699667" y="4152231"/>
            <a:ext cx="1639767" cy="1059051"/>
          </a:xfrm>
          <a:prstGeom prst="straightConnector1">
            <a:avLst/>
          </a:prstGeom>
          <a:noFill/>
          <a:ln w="9525" cap="flat" cmpd="sng">
            <a:solidFill>
              <a:schemeClr val="bg2"/>
            </a:solidFill>
            <a:prstDash val="solid"/>
            <a:round/>
            <a:headEnd type="none" w="med" len="med"/>
            <a:tailEnd type="triangle" w="med" len="med"/>
          </a:ln>
        </p:spPr>
      </p:cxnSp>
      <p:sp>
        <p:nvSpPr>
          <p:cNvPr id="7533" name="Google Shape;7533;p103"/>
          <p:cNvSpPr/>
          <p:nvPr/>
        </p:nvSpPr>
        <p:spPr>
          <a:xfrm>
            <a:off x="4397275" y="1456614"/>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34" name="Google Shape;7534;p103"/>
          <p:cNvSpPr/>
          <p:nvPr/>
        </p:nvSpPr>
        <p:spPr>
          <a:xfrm>
            <a:off x="4397275" y="3894669"/>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35" name="Google Shape;7535;p103"/>
          <p:cNvSpPr/>
          <p:nvPr/>
        </p:nvSpPr>
        <p:spPr>
          <a:xfrm>
            <a:off x="4397275" y="5113695"/>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36" name="Google Shape;7536;p103"/>
          <p:cNvSpPr/>
          <p:nvPr/>
        </p:nvSpPr>
        <p:spPr>
          <a:xfrm>
            <a:off x="4397275" y="267564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cxnSp>
        <p:nvCxnSpPr>
          <p:cNvPr id="7537" name="Google Shape;7537;p103"/>
          <p:cNvCxnSpPr>
            <a:stCxn id="7525" idx="6"/>
            <a:endCxn id="7533" idx="2"/>
          </p:cNvCxnSpPr>
          <p:nvPr/>
        </p:nvCxnSpPr>
        <p:spPr>
          <a:xfrm>
            <a:off x="2893089"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538" name="Google Shape;7538;p103"/>
          <p:cNvCxnSpPr>
            <a:stCxn id="7526" idx="6"/>
            <a:endCxn id="7533" idx="2"/>
          </p:cNvCxnSpPr>
          <p:nvPr/>
        </p:nvCxnSpPr>
        <p:spPr>
          <a:xfrm rot="10800000" flipH="1">
            <a:off x="2893089" y="1669585"/>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539" name="Google Shape;7539;p103"/>
          <p:cNvCxnSpPr>
            <a:endCxn id="7536" idx="2"/>
          </p:cNvCxnSpPr>
          <p:nvPr/>
        </p:nvCxnSpPr>
        <p:spPr>
          <a:xfrm rot="10800000" flipH="1">
            <a:off x="2893089"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540" name="Google Shape;7540;p103"/>
          <p:cNvCxnSpPr>
            <a:stCxn id="7528" idx="6"/>
            <a:endCxn id="7536" idx="2"/>
          </p:cNvCxnSpPr>
          <p:nvPr/>
        </p:nvCxnSpPr>
        <p:spPr>
          <a:xfrm>
            <a:off x="2893089" y="2888611"/>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541" name="Google Shape;7541;p103"/>
          <p:cNvCxnSpPr>
            <a:endCxn id="7534" idx="2"/>
          </p:cNvCxnSpPr>
          <p:nvPr/>
        </p:nvCxnSpPr>
        <p:spPr>
          <a:xfrm>
            <a:off x="2893089" y="1669583"/>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542" name="Google Shape;7542;p103"/>
          <p:cNvCxnSpPr>
            <a:stCxn id="7528" idx="6"/>
            <a:endCxn id="7535" idx="2"/>
          </p:cNvCxnSpPr>
          <p:nvPr/>
        </p:nvCxnSpPr>
        <p:spPr>
          <a:xfrm>
            <a:off x="2893089" y="2888610"/>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543" name="Google Shape;7543;p103"/>
          <p:cNvCxnSpPr>
            <a:stCxn id="7527" idx="6"/>
            <a:endCxn id="7535" idx="2"/>
          </p:cNvCxnSpPr>
          <p:nvPr/>
        </p:nvCxnSpPr>
        <p:spPr>
          <a:xfrm>
            <a:off x="2893089" y="4107637"/>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544" name="Google Shape;7544;p103"/>
          <p:cNvCxnSpPr>
            <a:stCxn id="7526" idx="6"/>
            <a:endCxn id="7534" idx="2"/>
          </p:cNvCxnSpPr>
          <p:nvPr/>
        </p:nvCxnSpPr>
        <p:spPr>
          <a:xfrm rot="10800000" flipH="1">
            <a:off x="2893089" y="4107637"/>
            <a:ext cx="1504187" cy="1219027"/>
          </a:xfrm>
          <a:prstGeom prst="straightConnector1">
            <a:avLst/>
          </a:prstGeom>
          <a:noFill/>
          <a:ln w="9525" cap="flat" cmpd="sng">
            <a:solidFill>
              <a:schemeClr val="bg2"/>
            </a:solidFill>
            <a:prstDash val="solid"/>
            <a:round/>
            <a:headEnd type="none" w="med" len="med"/>
            <a:tailEnd type="none" w="med" len="med"/>
          </a:ln>
        </p:spPr>
      </p:cxnSp>
      <p:sp>
        <p:nvSpPr>
          <p:cNvPr id="7545" name="Google Shape;7545;p103"/>
          <p:cNvSpPr/>
          <p:nvPr/>
        </p:nvSpPr>
        <p:spPr>
          <a:xfrm>
            <a:off x="6327401" y="1456614"/>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46" name="Google Shape;7546;p103"/>
          <p:cNvSpPr/>
          <p:nvPr/>
        </p:nvSpPr>
        <p:spPr>
          <a:xfrm>
            <a:off x="6327401" y="3894669"/>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47" name="Google Shape;7547;p103"/>
          <p:cNvSpPr/>
          <p:nvPr/>
        </p:nvSpPr>
        <p:spPr>
          <a:xfrm>
            <a:off x="6327401" y="5113695"/>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48" name="Google Shape;7548;p103"/>
          <p:cNvSpPr/>
          <p:nvPr/>
        </p:nvSpPr>
        <p:spPr>
          <a:xfrm>
            <a:off x="6327401" y="267564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49" name="Google Shape;7549;p103"/>
          <p:cNvSpPr/>
          <p:nvPr/>
        </p:nvSpPr>
        <p:spPr>
          <a:xfrm>
            <a:off x="8359113" y="440759"/>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50" name="Google Shape;7550;p103"/>
          <p:cNvSpPr/>
          <p:nvPr/>
        </p:nvSpPr>
        <p:spPr>
          <a:xfrm>
            <a:off x="8359113" y="2066127"/>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51" name="Google Shape;7551;p103"/>
          <p:cNvSpPr/>
          <p:nvPr/>
        </p:nvSpPr>
        <p:spPr>
          <a:xfrm>
            <a:off x="8359113" y="2878813"/>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52" name="Google Shape;7552;p103"/>
          <p:cNvSpPr/>
          <p:nvPr/>
        </p:nvSpPr>
        <p:spPr>
          <a:xfrm>
            <a:off x="8359113" y="1253443"/>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53" name="Google Shape;7553;p103"/>
          <p:cNvSpPr/>
          <p:nvPr/>
        </p:nvSpPr>
        <p:spPr>
          <a:xfrm>
            <a:off x="8359113" y="3691497"/>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54" name="Google Shape;7554;p103"/>
          <p:cNvSpPr/>
          <p:nvPr/>
        </p:nvSpPr>
        <p:spPr>
          <a:xfrm>
            <a:off x="8359113" y="5316867"/>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55" name="Google Shape;7555;p103"/>
          <p:cNvSpPr/>
          <p:nvPr/>
        </p:nvSpPr>
        <p:spPr>
          <a:xfrm>
            <a:off x="8359113" y="6129551"/>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556" name="Google Shape;7556;p103"/>
          <p:cNvSpPr/>
          <p:nvPr/>
        </p:nvSpPr>
        <p:spPr>
          <a:xfrm>
            <a:off x="8359113" y="450418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cxnSp>
        <p:nvCxnSpPr>
          <p:cNvPr id="7557" name="Google Shape;7557;p103"/>
          <p:cNvCxnSpPr>
            <a:stCxn id="7549" idx="2"/>
          </p:cNvCxnSpPr>
          <p:nvPr/>
        </p:nvCxnSpPr>
        <p:spPr>
          <a:xfrm flipH="1">
            <a:off x="6753341" y="653727"/>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558" name="Google Shape;7558;p103"/>
          <p:cNvCxnSpPr>
            <a:stCxn id="7552" idx="2"/>
          </p:cNvCxnSpPr>
          <p:nvPr/>
        </p:nvCxnSpPr>
        <p:spPr>
          <a:xfrm flipH="1">
            <a:off x="6753341" y="1466413"/>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59" name="Google Shape;7559;p103"/>
          <p:cNvCxnSpPr>
            <a:stCxn id="7550" idx="2"/>
          </p:cNvCxnSpPr>
          <p:nvPr/>
        </p:nvCxnSpPr>
        <p:spPr>
          <a:xfrm flipH="1">
            <a:off x="6753341" y="2279096"/>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560" name="Google Shape;7560;p103"/>
          <p:cNvCxnSpPr>
            <a:stCxn id="7551" idx="2"/>
          </p:cNvCxnSpPr>
          <p:nvPr/>
        </p:nvCxnSpPr>
        <p:spPr>
          <a:xfrm rot="10800000">
            <a:off x="6753341" y="2888611"/>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61" name="Google Shape;7561;p103"/>
          <p:cNvCxnSpPr>
            <a:stCxn id="7553" idx="2"/>
            <a:endCxn id="7546" idx="6"/>
          </p:cNvCxnSpPr>
          <p:nvPr/>
        </p:nvCxnSpPr>
        <p:spPr>
          <a:xfrm flipH="1">
            <a:off x="6753341" y="3904467"/>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62" name="Google Shape;7562;p103"/>
          <p:cNvCxnSpPr/>
          <p:nvPr/>
        </p:nvCxnSpPr>
        <p:spPr>
          <a:xfrm rot="10800000">
            <a:off x="6754675" y="4117435"/>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563" name="Google Shape;7563;p103"/>
          <p:cNvCxnSpPr>
            <a:stCxn id="7554" idx="2"/>
            <a:endCxn id="7547" idx="6"/>
          </p:cNvCxnSpPr>
          <p:nvPr/>
        </p:nvCxnSpPr>
        <p:spPr>
          <a:xfrm rot="10800000">
            <a:off x="6753341" y="5326665"/>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64" name="Google Shape;7564;p103"/>
          <p:cNvCxnSpPr>
            <a:stCxn id="7555" idx="2"/>
            <a:endCxn id="7547" idx="6"/>
          </p:cNvCxnSpPr>
          <p:nvPr/>
        </p:nvCxnSpPr>
        <p:spPr>
          <a:xfrm rot="10800000">
            <a:off x="6753341" y="5326664"/>
            <a:ext cx="1605772" cy="1015856"/>
          </a:xfrm>
          <a:prstGeom prst="straightConnector1">
            <a:avLst/>
          </a:prstGeom>
          <a:noFill/>
          <a:ln w="9525" cap="flat" cmpd="sng">
            <a:solidFill>
              <a:schemeClr val="bg2"/>
            </a:solidFill>
            <a:prstDash val="solid"/>
            <a:round/>
            <a:headEnd type="none" w="med" len="med"/>
            <a:tailEnd type="none" w="med" len="med"/>
          </a:ln>
        </p:spPr>
      </p:cxnSp>
      <p:grpSp>
        <p:nvGrpSpPr>
          <p:cNvPr id="7565" name="Google Shape;7565;p103"/>
          <p:cNvGrpSpPr/>
          <p:nvPr/>
        </p:nvGrpSpPr>
        <p:grpSpPr>
          <a:xfrm>
            <a:off x="4487387" y="1593122"/>
            <a:ext cx="234252" cy="152905"/>
            <a:chOff x="2928475" y="1107500"/>
            <a:chExt cx="798700" cy="436600"/>
          </a:xfrm>
        </p:grpSpPr>
        <p:sp>
          <p:nvSpPr>
            <p:cNvPr id="7566" name="Google Shape;7566;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67" name="Google Shape;7567;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68" name="Google Shape;7568;p103"/>
          <p:cNvGrpSpPr/>
          <p:nvPr/>
        </p:nvGrpSpPr>
        <p:grpSpPr>
          <a:xfrm>
            <a:off x="4487387" y="2812149"/>
            <a:ext cx="234252" cy="152905"/>
            <a:chOff x="2928475" y="1107500"/>
            <a:chExt cx="798700" cy="436600"/>
          </a:xfrm>
        </p:grpSpPr>
        <p:sp>
          <p:nvSpPr>
            <p:cNvPr id="7569" name="Google Shape;7569;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0" name="Google Shape;7570;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71" name="Google Shape;7571;p103"/>
          <p:cNvGrpSpPr/>
          <p:nvPr/>
        </p:nvGrpSpPr>
        <p:grpSpPr>
          <a:xfrm>
            <a:off x="4487387" y="4031177"/>
            <a:ext cx="234252" cy="152905"/>
            <a:chOff x="2928475" y="1107500"/>
            <a:chExt cx="798700" cy="436600"/>
          </a:xfrm>
        </p:grpSpPr>
        <p:sp>
          <p:nvSpPr>
            <p:cNvPr id="7572" name="Google Shape;7572;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3" name="Google Shape;7573;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74" name="Google Shape;7574;p103"/>
          <p:cNvGrpSpPr/>
          <p:nvPr/>
        </p:nvGrpSpPr>
        <p:grpSpPr>
          <a:xfrm>
            <a:off x="4487387" y="5250204"/>
            <a:ext cx="234252" cy="152905"/>
            <a:chOff x="2928475" y="1107500"/>
            <a:chExt cx="798700" cy="436600"/>
          </a:xfrm>
        </p:grpSpPr>
        <p:sp>
          <p:nvSpPr>
            <p:cNvPr id="7575" name="Google Shape;7575;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6" name="Google Shape;7576;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77" name="Google Shape;7577;p103"/>
          <p:cNvGrpSpPr/>
          <p:nvPr/>
        </p:nvGrpSpPr>
        <p:grpSpPr>
          <a:xfrm>
            <a:off x="6417514" y="1593122"/>
            <a:ext cx="234252" cy="152905"/>
            <a:chOff x="2928475" y="1107500"/>
            <a:chExt cx="798700" cy="436600"/>
          </a:xfrm>
        </p:grpSpPr>
        <p:sp>
          <p:nvSpPr>
            <p:cNvPr id="7578" name="Google Shape;7578;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9" name="Google Shape;7579;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0" name="Google Shape;7580;p103"/>
          <p:cNvGrpSpPr/>
          <p:nvPr/>
        </p:nvGrpSpPr>
        <p:grpSpPr>
          <a:xfrm>
            <a:off x="6417514" y="2812149"/>
            <a:ext cx="234252" cy="152905"/>
            <a:chOff x="2928475" y="1107500"/>
            <a:chExt cx="798700" cy="436600"/>
          </a:xfrm>
        </p:grpSpPr>
        <p:sp>
          <p:nvSpPr>
            <p:cNvPr id="7581" name="Google Shape;7581;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82" name="Google Shape;7582;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3" name="Google Shape;7583;p103"/>
          <p:cNvGrpSpPr/>
          <p:nvPr/>
        </p:nvGrpSpPr>
        <p:grpSpPr>
          <a:xfrm>
            <a:off x="6417514" y="4031177"/>
            <a:ext cx="234252" cy="152905"/>
            <a:chOff x="2928475" y="1107500"/>
            <a:chExt cx="798700" cy="436600"/>
          </a:xfrm>
        </p:grpSpPr>
        <p:sp>
          <p:nvSpPr>
            <p:cNvPr id="7584" name="Google Shape;7584;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85" name="Google Shape;7585;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6" name="Google Shape;7586;p103"/>
          <p:cNvGrpSpPr/>
          <p:nvPr/>
        </p:nvGrpSpPr>
        <p:grpSpPr>
          <a:xfrm>
            <a:off x="6417514" y="5250204"/>
            <a:ext cx="234252" cy="152905"/>
            <a:chOff x="2928475" y="1107500"/>
            <a:chExt cx="798700" cy="436600"/>
          </a:xfrm>
        </p:grpSpPr>
        <p:sp>
          <p:nvSpPr>
            <p:cNvPr id="7587" name="Google Shape;7587;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88" name="Google Shape;7588;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9" name="Google Shape;7589;p103"/>
          <p:cNvGrpSpPr/>
          <p:nvPr/>
        </p:nvGrpSpPr>
        <p:grpSpPr>
          <a:xfrm>
            <a:off x="8463374" y="578314"/>
            <a:ext cx="217556" cy="107143"/>
            <a:chOff x="620300" y="896408"/>
            <a:chExt cx="572799" cy="297000"/>
          </a:xfrm>
        </p:grpSpPr>
        <p:cxnSp>
          <p:nvCxnSpPr>
            <p:cNvPr id="7590" name="Google Shape;7590;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591" name="Google Shape;7591;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592" name="Google Shape;7592;p103"/>
          <p:cNvGrpSpPr/>
          <p:nvPr/>
        </p:nvGrpSpPr>
        <p:grpSpPr>
          <a:xfrm>
            <a:off x="8463374" y="1390999"/>
            <a:ext cx="217556" cy="107143"/>
            <a:chOff x="620300" y="896408"/>
            <a:chExt cx="572799" cy="297000"/>
          </a:xfrm>
        </p:grpSpPr>
        <p:cxnSp>
          <p:nvCxnSpPr>
            <p:cNvPr id="7593" name="Google Shape;7593;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594" name="Google Shape;7594;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595" name="Google Shape;7595;p103"/>
          <p:cNvGrpSpPr/>
          <p:nvPr/>
        </p:nvGrpSpPr>
        <p:grpSpPr>
          <a:xfrm>
            <a:off x="8463374" y="2203685"/>
            <a:ext cx="217556" cy="107143"/>
            <a:chOff x="620300" y="896408"/>
            <a:chExt cx="572799" cy="297000"/>
          </a:xfrm>
        </p:grpSpPr>
        <p:cxnSp>
          <p:nvCxnSpPr>
            <p:cNvPr id="7596" name="Google Shape;7596;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597" name="Google Shape;7597;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598" name="Google Shape;7598;p103"/>
          <p:cNvGrpSpPr/>
          <p:nvPr/>
        </p:nvGrpSpPr>
        <p:grpSpPr>
          <a:xfrm>
            <a:off x="8463374" y="3016370"/>
            <a:ext cx="217556" cy="107143"/>
            <a:chOff x="620300" y="896408"/>
            <a:chExt cx="572799" cy="297000"/>
          </a:xfrm>
        </p:grpSpPr>
        <p:cxnSp>
          <p:nvCxnSpPr>
            <p:cNvPr id="7599" name="Google Shape;7599;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0" name="Google Shape;7600;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01" name="Google Shape;7601;p103"/>
          <p:cNvGrpSpPr/>
          <p:nvPr/>
        </p:nvGrpSpPr>
        <p:grpSpPr>
          <a:xfrm>
            <a:off x="8463374" y="3829054"/>
            <a:ext cx="217556" cy="107143"/>
            <a:chOff x="620300" y="896408"/>
            <a:chExt cx="572799" cy="297000"/>
          </a:xfrm>
        </p:grpSpPr>
        <p:cxnSp>
          <p:nvCxnSpPr>
            <p:cNvPr id="7602" name="Google Shape;7602;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3" name="Google Shape;7603;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04" name="Google Shape;7604;p103"/>
          <p:cNvGrpSpPr/>
          <p:nvPr/>
        </p:nvGrpSpPr>
        <p:grpSpPr>
          <a:xfrm>
            <a:off x="8463374" y="4641738"/>
            <a:ext cx="217556" cy="107143"/>
            <a:chOff x="620300" y="896408"/>
            <a:chExt cx="572799" cy="297000"/>
          </a:xfrm>
        </p:grpSpPr>
        <p:cxnSp>
          <p:nvCxnSpPr>
            <p:cNvPr id="7605" name="Google Shape;7605;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6" name="Google Shape;7606;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07" name="Google Shape;7607;p103"/>
          <p:cNvGrpSpPr/>
          <p:nvPr/>
        </p:nvGrpSpPr>
        <p:grpSpPr>
          <a:xfrm>
            <a:off x="8463374" y="5454423"/>
            <a:ext cx="217556" cy="107143"/>
            <a:chOff x="620300" y="896408"/>
            <a:chExt cx="572799" cy="297000"/>
          </a:xfrm>
        </p:grpSpPr>
        <p:cxnSp>
          <p:nvCxnSpPr>
            <p:cNvPr id="7608" name="Google Shape;7608;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9" name="Google Shape;7609;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10" name="Google Shape;7610;p103"/>
          <p:cNvGrpSpPr/>
          <p:nvPr/>
        </p:nvGrpSpPr>
        <p:grpSpPr>
          <a:xfrm>
            <a:off x="8463374" y="6267107"/>
            <a:ext cx="217556" cy="107143"/>
            <a:chOff x="620300" y="896408"/>
            <a:chExt cx="572799" cy="297000"/>
          </a:xfrm>
        </p:grpSpPr>
        <p:cxnSp>
          <p:nvCxnSpPr>
            <p:cNvPr id="7611" name="Google Shape;7611;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12" name="Google Shape;7612;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sp>
        <p:nvSpPr>
          <p:cNvPr id="7615" name="Google Shape;7615;p103"/>
          <p:cNvSpPr/>
          <p:nvPr/>
        </p:nvSpPr>
        <p:spPr>
          <a:xfrm>
            <a:off x="10390825" y="2675642"/>
            <a:ext cx="425940" cy="425940"/>
          </a:xfrm>
          <a:prstGeom prst="ellipse">
            <a:avLst/>
          </a:prstGeom>
          <a:solidFill>
            <a:srgbClr val="F3F3F3"/>
          </a:solidFill>
          <a:ln w="19050" cap="flat" cmpd="sng">
            <a:solidFill>
              <a:schemeClr val="dk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616" name="Google Shape;7616;p103"/>
          <p:cNvSpPr/>
          <p:nvPr/>
        </p:nvSpPr>
        <p:spPr>
          <a:xfrm>
            <a:off x="10390825" y="3894669"/>
            <a:ext cx="425940" cy="425940"/>
          </a:xfrm>
          <a:prstGeom prst="ellipse">
            <a:avLst/>
          </a:prstGeom>
          <a:solidFill>
            <a:srgbClr val="F3F3F3"/>
          </a:solidFill>
          <a:ln w="19050" cap="flat" cmpd="sng">
            <a:solidFill>
              <a:schemeClr val="dk2"/>
            </a:solidFill>
            <a:prstDash val="solid"/>
            <a:round/>
            <a:headEnd type="none" w="sm" len="sm"/>
            <a:tailEnd type="none" w="sm" len="sm"/>
          </a:ln>
        </p:spPr>
        <p:txBody>
          <a:bodyPr spcFirstLastPara="1" wrap="square" lIns="121883" tIns="121883" rIns="121883" bIns="121883" anchor="ctr"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endParaRPr sz="2400">
              <a:solidFill>
                <a:srgbClr val="FFFFFF"/>
              </a:solidFill>
              <a:latin typeface="Segoe UI Semilight"/>
            </a:endParaRPr>
          </a:p>
        </p:txBody>
      </p:sp>
      <p:sp>
        <p:nvSpPr>
          <p:cNvPr id="7619" name="Google Shape;7619;p103"/>
          <p:cNvSpPr txBox="1"/>
          <p:nvPr/>
        </p:nvSpPr>
        <p:spPr>
          <a:xfrm>
            <a:off x="10297371" y="2203675"/>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r>
              <a:rPr lang="en-US" sz="2400">
                <a:solidFill>
                  <a:srgbClr val="353535">
                    <a:lumMod val="60000"/>
                    <a:lumOff val="40000"/>
                  </a:srgbClr>
                </a:solidFill>
                <a:latin typeface="Segoe UI Semilight"/>
              </a:rPr>
              <a:t>hammer</a:t>
            </a:r>
            <a:endParaRPr sz="2400">
              <a:solidFill>
                <a:srgbClr val="353535">
                  <a:lumMod val="60000"/>
                  <a:lumOff val="40000"/>
                </a:srgbClr>
              </a:solidFill>
              <a:latin typeface="Segoe UI Semilight"/>
            </a:endParaRPr>
          </a:p>
        </p:txBody>
      </p:sp>
      <p:sp>
        <p:nvSpPr>
          <p:cNvPr id="7620" name="Google Shape;7620;p103"/>
          <p:cNvSpPr txBox="1"/>
          <p:nvPr/>
        </p:nvSpPr>
        <p:spPr>
          <a:xfrm>
            <a:off x="10297373" y="3422701"/>
            <a:ext cx="1849497"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r>
              <a:rPr lang="en-US" sz="2400" b="1">
                <a:solidFill>
                  <a:schemeClr val="bg2"/>
                </a:solidFill>
                <a:latin typeface="Segoe UI Semilight"/>
              </a:rPr>
              <a:t>hard hat</a:t>
            </a:r>
            <a:endParaRPr sz="2400" b="1">
              <a:solidFill>
                <a:schemeClr val="bg2"/>
              </a:solidFill>
              <a:latin typeface="Segoe UI Semilight"/>
            </a:endParaRPr>
          </a:p>
        </p:txBody>
      </p:sp>
      <p:cxnSp>
        <p:nvCxnSpPr>
          <p:cNvPr id="7622" name="Google Shape;7622;p103"/>
          <p:cNvCxnSpPr>
            <a:stCxn id="7525" idx="6"/>
            <a:endCxn id="7536" idx="2"/>
          </p:cNvCxnSpPr>
          <p:nvPr/>
        </p:nvCxnSpPr>
        <p:spPr>
          <a:xfrm>
            <a:off x="2893089"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23" name="Google Shape;7623;p103"/>
          <p:cNvCxnSpPr>
            <a:stCxn id="7527" idx="6"/>
            <a:endCxn id="7533" idx="2"/>
          </p:cNvCxnSpPr>
          <p:nvPr/>
        </p:nvCxnSpPr>
        <p:spPr>
          <a:xfrm rot="10800000" flipH="1">
            <a:off x="2893089" y="1669583"/>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24" name="Google Shape;7624;p103"/>
          <p:cNvCxnSpPr>
            <a:stCxn id="7527" idx="6"/>
            <a:endCxn id="7534" idx="2"/>
          </p:cNvCxnSpPr>
          <p:nvPr/>
        </p:nvCxnSpPr>
        <p:spPr>
          <a:xfrm>
            <a:off x="2893089" y="4107637"/>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25" name="Google Shape;7625;p103"/>
          <p:cNvCxnSpPr/>
          <p:nvPr/>
        </p:nvCxnSpPr>
        <p:spPr>
          <a:xfrm>
            <a:off x="2893089"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26" name="Google Shape;7626;p103"/>
          <p:cNvCxnSpPr>
            <a:stCxn id="7525" idx="6"/>
            <a:endCxn id="7535" idx="2"/>
          </p:cNvCxnSpPr>
          <p:nvPr/>
        </p:nvCxnSpPr>
        <p:spPr>
          <a:xfrm>
            <a:off x="2893089" y="1669585"/>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627" name="Google Shape;7627;p103"/>
          <p:cNvCxnSpPr>
            <a:stCxn id="7528" idx="6"/>
            <a:endCxn id="7533" idx="2"/>
          </p:cNvCxnSpPr>
          <p:nvPr/>
        </p:nvCxnSpPr>
        <p:spPr>
          <a:xfrm rot="10800000" flipH="1">
            <a:off x="2893089"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28" name="Google Shape;7628;p103"/>
          <p:cNvCxnSpPr>
            <a:stCxn id="7528" idx="6"/>
            <a:endCxn id="7534" idx="2"/>
          </p:cNvCxnSpPr>
          <p:nvPr/>
        </p:nvCxnSpPr>
        <p:spPr>
          <a:xfrm>
            <a:off x="2893089"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29" name="Google Shape;7629;p103"/>
          <p:cNvCxnSpPr>
            <a:stCxn id="7526" idx="6"/>
            <a:endCxn id="7535" idx="2"/>
          </p:cNvCxnSpPr>
          <p:nvPr/>
        </p:nvCxnSpPr>
        <p:spPr>
          <a:xfrm>
            <a:off x="2893089" y="5326664"/>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30" name="Google Shape;7630;p103"/>
          <p:cNvCxnSpPr>
            <a:stCxn id="7526" idx="6"/>
            <a:endCxn id="7536" idx="2"/>
          </p:cNvCxnSpPr>
          <p:nvPr/>
        </p:nvCxnSpPr>
        <p:spPr>
          <a:xfrm rot="10800000" flipH="1">
            <a:off x="2893089" y="2888610"/>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31" name="Google Shape;7631;p103"/>
          <p:cNvCxnSpPr/>
          <p:nvPr/>
        </p:nvCxnSpPr>
        <p:spPr>
          <a:xfrm>
            <a:off x="4817481"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32" name="Google Shape;7632;p103"/>
          <p:cNvCxnSpPr/>
          <p:nvPr/>
        </p:nvCxnSpPr>
        <p:spPr>
          <a:xfrm rot="10800000" flipH="1">
            <a:off x="4817481" y="1669585"/>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633" name="Google Shape;7633;p103"/>
          <p:cNvCxnSpPr/>
          <p:nvPr/>
        </p:nvCxnSpPr>
        <p:spPr>
          <a:xfrm rot="10800000" flipH="1">
            <a:off x="4817481"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34" name="Google Shape;7634;p103"/>
          <p:cNvCxnSpPr/>
          <p:nvPr/>
        </p:nvCxnSpPr>
        <p:spPr>
          <a:xfrm>
            <a:off x="4817481" y="2888611"/>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35" name="Google Shape;7635;p103"/>
          <p:cNvCxnSpPr/>
          <p:nvPr/>
        </p:nvCxnSpPr>
        <p:spPr>
          <a:xfrm>
            <a:off x="4817481" y="1669583"/>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36" name="Google Shape;7636;p103"/>
          <p:cNvCxnSpPr/>
          <p:nvPr/>
        </p:nvCxnSpPr>
        <p:spPr>
          <a:xfrm>
            <a:off x="4817481" y="2888610"/>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37" name="Google Shape;7637;p103"/>
          <p:cNvCxnSpPr/>
          <p:nvPr/>
        </p:nvCxnSpPr>
        <p:spPr>
          <a:xfrm>
            <a:off x="4817481" y="4107637"/>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38" name="Google Shape;7638;p103"/>
          <p:cNvCxnSpPr/>
          <p:nvPr/>
        </p:nvCxnSpPr>
        <p:spPr>
          <a:xfrm rot="10800000" flipH="1">
            <a:off x="4817481" y="4107637"/>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39" name="Google Shape;7639;p103"/>
          <p:cNvCxnSpPr/>
          <p:nvPr/>
        </p:nvCxnSpPr>
        <p:spPr>
          <a:xfrm>
            <a:off x="4817481"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40" name="Google Shape;7640;p103"/>
          <p:cNvCxnSpPr/>
          <p:nvPr/>
        </p:nvCxnSpPr>
        <p:spPr>
          <a:xfrm rot="10800000" flipH="1">
            <a:off x="4817481" y="1669583"/>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41" name="Google Shape;7641;p103"/>
          <p:cNvCxnSpPr/>
          <p:nvPr/>
        </p:nvCxnSpPr>
        <p:spPr>
          <a:xfrm>
            <a:off x="4817481" y="4107637"/>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42" name="Google Shape;7642;p103"/>
          <p:cNvCxnSpPr/>
          <p:nvPr/>
        </p:nvCxnSpPr>
        <p:spPr>
          <a:xfrm>
            <a:off x="4817481"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43" name="Google Shape;7643;p103"/>
          <p:cNvCxnSpPr/>
          <p:nvPr/>
        </p:nvCxnSpPr>
        <p:spPr>
          <a:xfrm>
            <a:off x="4817481" y="1669585"/>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644" name="Google Shape;7644;p103"/>
          <p:cNvCxnSpPr/>
          <p:nvPr/>
        </p:nvCxnSpPr>
        <p:spPr>
          <a:xfrm rot="10800000" flipH="1">
            <a:off x="4817481"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45" name="Google Shape;7645;p103"/>
          <p:cNvCxnSpPr/>
          <p:nvPr/>
        </p:nvCxnSpPr>
        <p:spPr>
          <a:xfrm>
            <a:off x="4817481"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46" name="Google Shape;7646;p103"/>
          <p:cNvCxnSpPr/>
          <p:nvPr/>
        </p:nvCxnSpPr>
        <p:spPr>
          <a:xfrm>
            <a:off x="4817481" y="5326664"/>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47" name="Google Shape;7647;p103"/>
          <p:cNvCxnSpPr/>
          <p:nvPr/>
        </p:nvCxnSpPr>
        <p:spPr>
          <a:xfrm rot="10800000" flipH="1">
            <a:off x="4817481" y="2888610"/>
            <a:ext cx="1504187" cy="2438055"/>
          </a:xfrm>
          <a:prstGeom prst="straightConnector1">
            <a:avLst/>
          </a:prstGeom>
          <a:noFill/>
          <a:ln w="9525" cap="flat" cmpd="sng">
            <a:solidFill>
              <a:schemeClr val="bg2"/>
            </a:solidFill>
            <a:prstDash val="solid"/>
            <a:round/>
            <a:headEnd type="none" w="med" len="med"/>
            <a:tailEnd type="none" w="med" len="med"/>
          </a:ln>
        </p:spPr>
      </p:cxnSp>
      <p:cxnSp>
        <p:nvCxnSpPr>
          <p:cNvPr id="7648" name="Google Shape;7648;p103"/>
          <p:cNvCxnSpPr>
            <a:stCxn id="7553" idx="2"/>
            <a:endCxn id="7545" idx="6"/>
          </p:cNvCxnSpPr>
          <p:nvPr/>
        </p:nvCxnSpPr>
        <p:spPr>
          <a:xfrm rot="10800000">
            <a:off x="6753341" y="1669584"/>
            <a:ext cx="1605772" cy="2234883"/>
          </a:xfrm>
          <a:prstGeom prst="straightConnector1">
            <a:avLst/>
          </a:prstGeom>
          <a:noFill/>
          <a:ln w="9525" cap="flat" cmpd="sng">
            <a:solidFill>
              <a:schemeClr val="bg2"/>
            </a:solidFill>
            <a:prstDash val="solid"/>
            <a:round/>
            <a:headEnd type="none" w="med" len="med"/>
            <a:tailEnd type="none" w="med" len="med"/>
          </a:ln>
        </p:spPr>
      </p:cxnSp>
      <p:cxnSp>
        <p:nvCxnSpPr>
          <p:cNvPr id="7649" name="Google Shape;7649;p103"/>
          <p:cNvCxnSpPr>
            <a:stCxn id="7556" idx="2"/>
            <a:endCxn id="7545" idx="6"/>
          </p:cNvCxnSpPr>
          <p:nvPr/>
        </p:nvCxnSpPr>
        <p:spPr>
          <a:xfrm rot="10800000">
            <a:off x="6753341" y="1669583"/>
            <a:ext cx="1605772" cy="3047568"/>
          </a:xfrm>
          <a:prstGeom prst="straightConnector1">
            <a:avLst/>
          </a:prstGeom>
          <a:noFill/>
          <a:ln w="9525" cap="flat" cmpd="sng">
            <a:solidFill>
              <a:schemeClr val="bg2"/>
            </a:solidFill>
            <a:prstDash val="solid"/>
            <a:round/>
            <a:headEnd type="none" w="med" len="med"/>
            <a:tailEnd type="none" w="med" len="med"/>
          </a:ln>
        </p:spPr>
      </p:cxnSp>
      <p:cxnSp>
        <p:nvCxnSpPr>
          <p:cNvPr id="7650" name="Google Shape;7650;p103"/>
          <p:cNvCxnSpPr>
            <a:stCxn id="7554" idx="2"/>
            <a:endCxn id="7545" idx="6"/>
          </p:cNvCxnSpPr>
          <p:nvPr/>
        </p:nvCxnSpPr>
        <p:spPr>
          <a:xfrm rot="10800000">
            <a:off x="6753341" y="1669584"/>
            <a:ext cx="1605772" cy="3860253"/>
          </a:xfrm>
          <a:prstGeom prst="straightConnector1">
            <a:avLst/>
          </a:prstGeom>
          <a:noFill/>
          <a:ln w="9525" cap="flat" cmpd="sng">
            <a:solidFill>
              <a:schemeClr val="bg2"/>
            </a:solidFill>
            <a:prstDash val="solid"/>
            <a:round/>
            <a:headEnd type="none" w="med" len="med"/>
            <a:tailEnd type="none" w="med" len="med"/>
          </a:ln>
        </p:spPr>
      </p:cxnSp>
      <p:cxnSp>
        <p:nvCxnSpPr>
          <p:cNvPr id="7651" name="Google Shape;7651;p103"/>
          <p:cNvCxnSpPr>
            <a:stCxn id="7555" idx="2"/>
            <a:endCxn id="7545" idx="6"/>
          </p:cNvCxnSpPr>
          <p:nvPr/>
        </p:nvCxnSpPr>
        <p:spPr>
          <a:xfrm rot="10800000">
            <a:off x="6753341" y="1669585"/>
            <a:ext cx="1605772" cy="4672937"/>
          </a:xfrm>
          <a:prstGeom prst="straightConnector1">
            <a:avLst/>
          </a:prstGeom>
          <a:noFill/>
          <a:ln w="9525" cap="flat" cmpd="sng">
            <a:solidFill>
              <a:schemeClr val="bg2"/>
            </a:solidFill>
            <a:prstDash val="solid"/>
            <a:round/>
            <a:headEnd type="none" w="med" len="med"/>
            <a:tailEnd type="none" w="med" len="med"/>
          </a:ln>
        </p:spPr>
      </p:cxnSp>
      <p:cxnSp>
        <p:nvCxnSpPr>
          <p:cNvPr id="7652" name="Google Shape;7652;p103"/>
          <p:cNvCxnSpPr>
            <a:endCxn id="7548" idx="6"/>
          </p:cNvCxnSpPr>
          <p:nvPr/>
        </p:nvCxnSpPr>
        <p:spPr>
          <a:xfrm flipH="1">
            <a:off x="6753341" y="663327"/>
            <a:ext cx="1605772" cy="2225284"/>
          </a:xfrm>
          <a:prstGeom prst="straightConnector1">
            <a:avLst/>
          </a:prstGeom>
          <a:noFill/>
          <a:ln w="9525" cap="flat" cmpd="sng">
            <a:solidFill>
              <a:schemeClr val="bg2"/>
            </a:solidFill>
            <a:prstDash val="solid"/>
            <a:round/>
            <a:headEnd type="none" w="med" len="med"/>
            <a:tailEnd type="none" w="med" len="med"/>
          </a:ln>
        </p:spPr>
      </p:cxnSp>
      <p:cxnSp>
        <p:nvCxnSpPr>
          <p:cNvPr id="7653" name="Google Shape;7653;p103"/>
          <p:cNvCxnSpPr>
            <a:stCxn id="7552" idx="2"/>
            <a:endCxn id="7548" idx="6"/>
          </p:cNvCxnSpPr>
          <p:nvPr/>
        </p:nvCxnSpPr>
        <p:spPr>
          <a:xfrm flipH="1">
            <a:off x="6753341" y="1466413"/>
            <a:ext cx="1605772" cy="1422199"/>
          </a:xfrm>
          <a:prstGeom prst="straightConnector1">
            <a:avLst/>
          </a:prstGeom>
          <a:noFill/>
          <a:ln w="9525" cap="flat" cmpd="sng">
            <a:solidFill>
              <a:schemeClr val="bg2"/>
            </a:solidFill>
            <a:prstDash val="solid"/>
            <a:round/>
            <a:headEnd type="none" w="med" len="med"/>
            <a:tailEnd type="none" w="med" len="med"/>
          </a:ln>
        </p:spPr>
      </p:cxnSp>
      <p:cxnSp>
        <p:nvCxnSpPr>
          <p:cNvPr id="7654" name="Google Shape;7654;p103"/>
          <p:cNvCxnSpPr>
            <a:stCxn id="7553" idx="2"/>
            <a:endCxn id="7548" idx="6"/>
          </p:cNvCxnSpPr>
          <p:nvPr/>
        </p:nvCxnSpPr>
        <p:spPr>
          <a:xfrm rot="10800000">
            <a:off x="6753341" y="288861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55" name="Google Shape;7655;p103"/>
          <p:cNvCxnSpPr>
            <a:stCxn id="7551" idx="2"/>
            <a:endCxn id="7545" idx="6"/>
          </p:cNvCxnSpPr>
          <p:nvPr/>
        </p:nvCxnSpPr>
        <p:spPr>
          <a:xfrm rot="10800000">
            <a:off x="6753341" y="1669583"/>
            <a:ext cx="1605772" cy="1422199"/>
          </a:xfrm>
          <a:prstGeom prst="straightConnector1">
            <a:avLst/>
          </a:prstGeom>
          <a:noFill/>
          <a:ln w="9525" cap="flat" cmpd="sng">
            <a:solidFill>
              <a:schemeClr val="bg2"/>
            </a:solidFill>
            <a:prstDash val="solid"/>
            <a:round/>
            <a:headEnd type="none" w="med" len="med"/>
            <a:tailEnd type="none" w="med" len="med"/>
          </a:ln>
        </p:spPr>
      </p:cxnSp>
      <p:cxnSp>
        <p:nvCxnSpPr>
          <p:cNvPr id="7656" name="Google Shape;7656;p103"/>
          <p:cNvCxnSpPr>
            <a:stCxn id="7550" idx="2"/>
            <a:endCxn id="7545" idx="6"/>
          </p:cNvCxnSpPr>
          <p:nvPr/>
        </p:nvCxnSpPr>
        <p:spPr>
          <a:xfrm rot="10800000">
            <a:off x="6753341" y="1669583"/>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657" name="Google Shape;7657;p103"/>
          <p:cNvCxnSpPr>
            <a:stCxn id="7554" idx="2"/>
            <a:endCxn id="7548" idx="6"/>
          </p:cNvCxnSpPr>
          <p:nvPr/>
        </p:nvCxnSpPr>
        <p:spPr>
          <a:xfrm rot="10800000">
            <a:off x="6753341" y="2888612"/>
            <a:ext cx="1605772" cy="2641225"/>
          </a:xfrm>
          <a:prstGeom prst="straightConnector1">
            <a:avLst/>
          </a:prstGeom>
          <a:noFill/>
          <a:ln w="9525" cap="flat" cmpd="sng">
            <a:solidFill>
              <a:schemeClr val="bg2"/>
            </a:solidFill>
            <a:prstDash val="solid"/>
            <a:round/>
            <a:headEnd type="none" w="med" len="med"/>
            <a:tailEnd type="none" w="med" len="med"/>
          </a:ln>
        </p:spPr>
      </p:cxnSp>
      <p:cxnSp>
        <p:nvCxnSpPr>
          <p:cNvPr id="7658" name="Google Shape;7658;p103"/>
          <p:cNvCxnSpPr>
            <a:stCxn id="7556" idx="2"/>
            <a:endCxn id="7548" idx="6"/>
          </p:cNvCxnSpPr>
          <p:nvPr/>
        </p:nvCxnSpPr>
        <p:spPr>
          <a:xfrm rot="10800000">
            <a:off x="6753341" y="2888611"/>
            <a:ext cx="1605772" cy="1828541"/>
          </a:xfrm>
          <a:prstGeom prst="straightConnector1">
            <a:avLst/>
          </a:prstGeom>
          <a:noFill/>
          <a:ln w="9525" cap="flat" cmpd="sng">
            <a:solidFill>
              <a:schemeClr val="bg2"/>
            </a:solidFill>
            <a:prstDash val="solid"/>
            <a:round/>
            <a:headEnd type="none" w="med" len="med"/>
            <a:tailEnd type="none" w="med" len="med"/>
          </a:ln>
        </p:spPr>
      </p:cxnSp>
      <p:cxnSp>
        <p:nvCxnSpPr>
          <p:cNvPr id="7659" name="Google Shape;7659;p103"/>
          <p:cNvCxnSpPr/>
          <p:nvPr/>
        </p:nvCxnSpPr>
        <p:spPr>
          <a:xfrm rot="10800000">
            <a:off x="6753341" y="288861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60" name="Google Shape;7660;p103"/>
          <p:cNvCxnSpPr>
            <a:stCxn id="7555" idx="2"/>
            <a:endCxn id="7548" idx="6"/>
          </p:cNvCxnSpPr>
          <p:nvPr/>
        </p:nvCxnSpPr>
        <p:spPr>
          <a:xfrm rot="10800000">
            <a:off x="6753341" y="2888610"/>
            <a:ext cx="1605772" cy="3453911"/>
          </a:xfrm>
          <a:prstGeom prst="straightConnector1">
            <a:avLst/>
          </a:prstGeom>
          <a:noFill/>
          <a:ln w="9525" cap="flat" cmpd="sng">
            <a:solidFill>
              <a:schemeClr val="bg2"/>
            </a:solidFill>
            <a:prstDash val="solid"/>
            <a:round/>
            <a:headEnd type="none" w="med" len="med"/>
            <a:tailEnd type="none" w="med" len="med"/>
          </a:ln>
        </p:spPr>
      </p:cxnSp>
      <p:cxnSp>
        <p:nvCxnSpPr>
          <p:cNvPr id="7661" name="Google Shape;7661;p103"/>
          <p:cNvCxnSpPr/>
          <p:nvPr/>
        </p:nvCxnSpPr>
        <p:spPr>
          <a:xfrm rot="10800000">
            <a:off x="6754007" y="5326664"/>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62" name="Google Shape;7662;p103"/>
          <p:cNvCxnSpPr/>
          <p:nvPr/>
        </p:nvCxnSpPr>
        <p:spPr>
          <a:xfrm rot="10800000">
            <a:off x="6754007" y="5326665"/>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3" name="Google Shape;7663;p103"/>
          <p:cNvCxnSpPr/>
          <p:nvPr/>
        </p:nvCxnSpPr>
        <p:spPr>
          <a:xfrm rot="10800000">
            <a:off x="6754007" y="4107637"/>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664" name="Google Shape;7664;p103"/>
          <p:cNvCxnSpPr/>
          <p:nvPr/>
        </p:nvCxnSpPr>
        <p:spPr>
          <a:xfrm flipH="1">
            <a:off x="6754007" y="3904467"/>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5" name="Google Shape;7665;p103"/>
          <p:cNvCxnSpPr/>
          <p:nvPr/>
        </p:nvCxnSpPr>
        <p:spPr>
          <a:xfrm rot="10800000">
            <a:off x="6754007" y="2888611"/>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6" name="Google Shape;7666;p103"/>
          <p:cNvCxnSpPr/>
          <p:nvPr/>
        </p:nvCxnSpPr>
        <p:spPr>
          <a:xfrm flipH="1">
            <a:off x="6755341" y="2269297"/>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667" name="Google Shape;7667;p103"/>
          <p:cNvCxnSpPr/>
          <p:nvPr/>
        </p:nvCxnSpPr>
        <p:spPr>
          <a:xfrm flipH="1">
            <a:off x="6754007" y="1466413"/>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8" name="Google Shape;7668;p103"/>
          <p:cNvCxnSpPr/>
          <p:nvPr/>
        </p:nvCxnSpPr>
        <p:spPr>
          <a:xfrm flipH="1">
            <a:off x="6754007" y="653727"/>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69" name="Google Shape;7669;p103"/>
          <p:cNvCxnSpPr/>
          <p:nvPr/>
        </p:nvCxnSpPr>
        <p:spPr>
          <a:xfrm flipH="1">
            <a:off x="6754007" y="3091781"/>
            <a:ext cx="1605772" cy="2234883"/>
          </a:xfrm>
          <a:prstGeom prst="straightConnector1">
            <a:avLst/>
          </a:prstGeom>
          <a:noFill/>
          <a:ln w="9525" cap="flat" cmpd="sng">
            <a:solidFill>
              <a:schemeClr val="bg2"/>
            </a:solidFill>
            <a:prstDash val="solid"/>
            <a:round/>
            <a:headEnd type="none" w="med" len="med"/>
            <a:tailEnd type="none" w="med" len="med"/>
          </a:ln>
        </p:spPr>
      </p:cxnSp>
      <p:cxnSp>
        <p:nvCxnSpPr>
          <p:cNvPr id="7670" name="Google Shape;7670;p103"/>
          <p:cNvCxnSpPr/>
          <p:nvPr/>
        </p:nvCxnSpPr>
        <p:spPr>
          <a:xfrm flipH="1">
            <a:off x="6754007" y="2279096"/>
            <a:ext cx="1605772" cy="3047568"/>
          </a:xfrm>
          <a:prstGeom prst="straightConnector1">
            <a:avLst/>
          </a:prstGeom>
          <a:noFill/>
          <a:ln w="9525" cap="flat" cmpd="sng">
            <a:solidFill>
              <a:schemeClr val="bg2"/>
            </a:solidFill>
            <a:prstDash val="solid"/>
            <a:round/>
            <a:headEnd type="none" w="med" len="med"/>
            <a:tailEnd type="none" w="med" len="med"/>
          </a:ln>
        </p:spPr>
      </p:cxnSp>
      <p:cxnSp>
        <p:nvCxnSpPr>
          <p:cNvPr id="7671" name="Google Shape;7671;p103"/>
          <p:cNvCxnSpPr/>
          <p:nvPr/>
        </p:nvCxnSpPr>
        <p:spPr>
          <a:xfrm flipH="1">
            <a:off x="6754007" y="1466412"/>
            <a:ext cx="1605772" cy="3860253"/>
          </a:xfrm>
          <a:prstGeom prst="straightConnector1">
            <a:avLst/>
          </a:prstGeom>
          <a:noFill/>
          <a:ln w="9525" cap="flat" cmpd="sng">
            <a:solidFill>
              <a:schemeClr val="bg2"/>
            </a:solidFill>
            <a:prstDash val="solid"/>
            <a:round/>
            <a:headEnd type="none" w="med" len="med"/>
            <a:tailEnd type="none" w="med" len="med"/>
          </a:ln>
        </p:spPr>
      </p:cxnSp>
      <p:cxnSp>
        <p:nvCxnSpPr>
          <p:cNvPr id="7672" name="Google Shape;7672;p103"/>
          <p:cNvCxnSpPr/>
          <p:nvPr/>
        </p:nvCxnSpPr>
        <p:spPr>
          <a:xfrm flipH="1">
            <a:off x="6754007" y="653729"/>
            <a:ext cx="1605772" cy="4672937"/>
          </a:xfrm>
          <a:prstGeom prst="straightConnector1">
            <a:avLst/>
          </a:prstGeom>
          <a:noFill/>
          <a:ln w="9525" cap="flat" cmpd="sng">
            <a:solidFill>
              <a:schemeClr val="bg2"/>
            </a:solidFill>
            <a:prstDash val="solid"/>
            <a:round/>
            <a:headEnd type="none" w="med" len="med"/>
            <a:tailEnd type="none" w="med" len="med"/>
          </a:ln>
        </p:spPr>
      </p:cxnSp>
      <p:cxnSp>
        <p:nvCxnSpPr>
          <p:cNvPr id="7673" name="Google Shape;7673;p103"/>
          <p:cNvCxnSpPr/>
          <p:nvPr/>
        </p:nvCxnSpPr>
        <p:spPr>
          <a:xfrm rot="10800000">
            <a:off x="6754007" y="4107638"/>
            <a:ext cx="1605772" cy="2225284"/>
          </a:xfrm>
          <a:prstGeom prst="straightConnector1">
            <a:avLst/>
          </a:prstGeom>
          <a:noFill/>
          <a:ln w="9525" cap="flat" cmpd="sng">
            <a:solidFill>
              <a:schemeClr val="bg2"/>
            </a:solidFill>
            <a:prstDash val="solid"/>
            <a:round/>
            <a:headEnd type="none" w="med" len="med"/>
            <a:tailEnd type="none" w="med" len="med"/>
          </a:ln>
        </p:spPr>
      </p:cxnSp>
      <p:cxnSp>
        <p:nvCxnSpPr>
          <p:cNvPr id="7674" name="Google Shape;7674;p103"/>
          <p:cNvCxnSpPr/>
          <p:nvPr/>
        </p:nvCxnSpPr>
        <p:spPr>
          <a:xfrm rot="10800000">
            <a:off x="6754007" y="4107638"/>
            <a:ext cx="1605772" cy="1422199"/>
          </a:xfrm>
          <a:prstGeom prst="straightConnector1">
            <a:avLst/>
          </a:prstGeom>
          <a:noFill/>
          <a:ln w="9525" cap="flat" cmpd="sng">
            <a:solidFill>
              <a:schemeClr val="bg2"/>
            </a:solidFill>
            <a:prstDash val="solid"/>
            <a:round/>
            <a:headEnd type="none" w="med" len="med"/>
            <a:tailEnd type="none" w="med" len="med"/>
          </a:ln>
        </p:spPr>
      </p:cxnSp>
      <p:cxnSp>
        <p:nvCxnSpPr>
          <p:cNvPr id="7675" name="Google Shape;7675;p103"/>
          <p:cNvCxnSpPr/>
          <p:nvPr/>
        </p:nvCxnSpPr>
        <p:spPr>
          <a:xfrm flipH="1">
            <a:off x="6754007" y="309178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76" name="Google Shape;7676;p103"/>
          <p:cNvCxnSpPr/>
          <p:nvPr/>
        </p:nvCxnSpPr>
        <p:spPr>
          <a:xfrm flipH="1">
            <a:off x="6754007" y="3904466"/>
            <a:ext cx="1605772" cy="1422199"/>
          </a:xfrm>
          <a:prstGeom prst="straightConnector1">
            <a:avLst/>
          </a:prstGeom>
          <a:noFill/>
          <a:ln w="9525" cap="flat" cmpd="sng">
            <a:solidFill>
              <a:schemeClr val="bg2"/>
            </a:solidFill>
            <a:prstDash val="solid"/>
            <a:round/>
            <a:headEnd type="none" w="med" len="med"/>
            <a:tailEnd type="none" w="med" len="med"/>
          </a:ln>
        </p:spPr>
      </p:cxnSp>
      <p:cxnSp>
        <p:nvCxnSpPr>
          <p:cNvPr id="7677" name="Google Shape;7677;p103"/>
          <p:cNvCxnSpPr/>
          <p:nvPr/>
        </p:nvCxnSpPr>
        <p:spPr>
          <a:xfrm flipH="1">
            <a:off x="6754007" y="4717149"/>
            <a:ext cx="1605772" cy="609515"/>
          </a:xfrm>
          <a:prstGeom prst="straightConnector1">
            <a:avLst/>
          </a:prstGeom>
          <a:noFill/>
          <a:ln w="9525" cap="flat" cmpd="sng">
            <a:solidFill>
              <a:schemeClr val="bg2"/>
            </a:solidFill>
            <a:prstDash val="solid"/>
            <a:round/>
            <a:headEnd type="none" w="med" len="med"/>
            <a:tailEnd type="none" w="med" len="med"/>
          </a:ln>
        </p:spPr>
      </p:cxnSp>
      <p:cxnSp>
        <p:nvCxnSpPr>
          <p:cNvPr id="7678" name="Google Shape;7678;p103"/>
          <p:cNvCxnSpPr/>
          <p:nvPr/>
        </p:nvCxnSpPr>
        <p:spPr>
          <a:xfrm flipH="1">
            <a:off x="6754007" y="1466413"/>
            <a:ext cx="1605772" cy="2641225"/>
          </a:xfrm>
          <a:prstGeom prst="straightConnector1">
            <a:avLst/>
          </a:prstGeom>
          <a:noFill/>
          <a:ln w="9525" cap="flat" cmpd="sng">
            <a:solidFill>
              <a:schemeClr val="bg2"/>
            </a:solidFill>
            <a:prstDash val="solid"/>
            <a:round/>
            <a:headEnd type="none" w="med" len="med"/>
            <a:tailEnd type="none" w="med" len="med"/>
          </a:ln>
        </p:spPr>
      </p:cxnSp>
      <p:cxnSp>
        <p:nvCxnSpPr>
          <p:cNvPr id="7679" name="Google Shape;7679;p103"/>
          <p:cNvCxnSpPr/>
          <p:nvPr/>
        </p:nvCxnSpPr>
        <p:spPr>
          <a:xfrm flipH="1">
            <a:off x="6754007" y="2279096"/>
            <a:ext cx="1605772" cy="1828541"/>
          </a:xfrm>
          <a:prstGeom prst="straightConnector1">
            <a:avLst/>
          </a:prstGeom>
          <a:noFill/>
          <a:ln w="9525" cap="flat" cmpd="sng">
            <a:solidFill>
              <a:schemeClr val="bg2"/>
            </a:solidFill>
            <a:prstDash val="solid"/>
            <a:round/>
            <a:headEnd type="none" w="med" len="med"/>
            <a:tailEnd type="none" w="med" len="med"/>
          </a:ln>
        </p:spPr>
      </p:cxnSp>
      <p:cxnSp>
        <p:nvCxnSpPr>
          <p:cNvPr id="7680" name="Google Shape;7680;p103"/>
          <p:cNvCxnSpPr/>
          <p:nvPr/>
        </p:nvCxnSpPr>
        <p:spPr>
          <a:xfrm flipH="1">
            <a:off x="6754007" y="309178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81" name="Google Shape;7681;p103"/>
          <p:cNvCxnSpPr/>
          <p:nvPr/>
        </p:nvCxnSpPr>
        <p:spPr>
          <a:xfrm flipH="1">
            <a:off x="6754007" y="653727"/>
            <a:ext cx="1605772" cy="3453911"/>
          </a:xfrm>
          <a:prstGeom prst="straightConnector1">
            <a:avLst/>
          </a:prstGeom>
          <a:noFill/>
          <a:ln w="9525" cap="flat" cmpd="sng">
            <a:solidFill>
              <a:schemeClr val="bg2"/>
            </a:solidFill>
            <a:prstDash val="solid"/>
            <a:round/>
            <a:headEnd type="none" w="med" len="med"/>
            <a:tailEnd type="none" w="med" len="med"/>
          </a:ln>
        </p:spPr>
      </p:cxnSp>
      <p:pic>
        <p:nvPicPr>
          <p:cNvPr id="207" name="Picture 206">
            <a:extLst>
              <a:ext uri="{FF2B5EF4-FFF2-40B4-BE49-F238E27FC236}">
                <a16:creationId xmlns:a16="http://schemas.microsoft.com/office/drawing/2014/main" id="{EBA41165-6F06-44EE-8894-C73A6AD6ECDA}"/>
              </a:ext>
            </a:extLst>
          </p:cNvPr>
          <p:cNvPicPr>
            <a:picLocks noChangeAspect="1"/>
          </p:cNvPicPr>
          <p:nvPr/>
        </p:nvPicPr>
        <p:blipFill>
          <a:blip r:embed="rId3"/>
          <a:stretch>
            <a:fillRect/>
          </a:stretch>
        </p:blipFill>
        <p:spPr>
          <a:xfrm>
            <a:off x="397125" y="3009097"/>
            <a:ext cx="1092347" cy="1059051"/>
          </a:xfrm>
          <a:prstGeom prst="rect">
            <a:avLst/>
          </a:prstGeom>
          <a:ln>
            <a:solidFill>
              <a:schemeClr val="bg2"/>
            </a:solidFill>
          </a:ln>
        </p:spPr>
      </p:pic>
      <p:sp>
        <p:nvSpPr>
          <p:cNvPr id="203" name="Google Shape;7619;p103">
            <a:extLst>
              <a:ext uri="{FF2B5EF4-FFF2-40B4-BE49-F238E27FC236}">
                <a16:creationId xmlns:a16="http://schemas.microsoft.com/office/drawing/2014/main" id="{43BF4469-F18B-4280-9D82-23611C8AA7ED}"/>
              </a:ext>
            </a:extLst>
          </p:cNvPr>
          <p:cNvSpPr txBox="1"/>
          <p:nvPr/>
        </p:nvSpPr>
        <p:spPr>
          <a:xfrm>
            <a:off x="8797303" y="341095"/>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r>
              <a:rPr lang="en-US" sz="2400">
                <a:solidFill>
                  <a:schemeClr val="bg2"/>
                </a:solidFill>
                <a:latin typeface="Segoe UI Semilight"/>
              </a:rPr>
              <a:t>F1</a:t>
            </a:r>
            <a:endParaRPr sz="2400">
              <a:solidFill>
                <a:schemeClr val="bg2"/>
              </a:solidFill>
              <a:latin typeface="Segoe UI Semilight"/>
            </a:endParaRPr>
          </a:p>
        </p:txBody>
      </p:sp>
      <p:sp>
        <p:nvSpPr>
          <p:cNvPr id="204" name="Google Shape;7619;p103">
            <a:extLst>
              <a:ext uri="{FF2B5EF4-FFF2-40B4-BE49-F238E27FC236}">
                <a16:creationId xmlns:a16="http://schemas.microsoft.com/office/drawing/2014/main" id="{50F340FD-82FE-4AE4-9EE4-3794625D6B07}"/>
              </a:ext>
            </a:extLst>
          </p:cNvPr>
          <p:cNvSpPr txBox="1"/>
          <p:nvPr/>
        </p:nvSpPr>
        <p:spPr>
          <a:xfrm>
            <a:off x="8797303" y="1144213"/>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r>
              <a:rPr lang="en-US" sz="2400">
                <a:solidFill>
                  <a:schemeClr val="bg2"/>
                </a:solidFill>
                <a:latin typeface="Segoe UI Semilight"/>
              </a:rPr>
              <a:t>F2</a:t>
            </a:r>
          </a:p>
          <a:p>
            <a:pPr defTabSz="914344">
              <a:defRPr/>
            </a:pPr>
            <a:endParaRPr sz="2400">
              <a:solidFill>
                <a:schemeClr val="bg2"/>
              </a:solidFill>
              <a:latin typeface="Segoe UI Semilight"/>
            </a:endParaRPr>
          </a:p>
        </p:txBody>
      </p:sp>
      <p:sp>
        <p:nvSpPr>
          <p:cNvPr id="205" name="Google Shape;7619;p103">
            <a:extLst>
              <a:ext uri="{FF2B5EF4-FFF2-40B4-BE49-F238E27FC236}">
                <a16:creationId xmlns:a16="http://schemas.microsoft.com/office/drawing/2014/main" id="{A486B867-814D-4C57-BC36-ED2ACDD9FCFA}"/>
              </a:ext>
            </a:extLst>
          </p:cNvPr>
          <p:cNvSpPr txBox="1"/>
          <p:nvPr/>
        </p:nvSpPr>
        <p:spPr>
          <a:xfrm>
            <a:off x="8797303" y="1959221"/>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r>
              <a:rPr lang="en-US" sz="2400">
                <a:solidFill>
                  <a:schemeClr val="bg2"/>
                </a:solidFill>
                <a:latin typeface="Segoe UI Semilight"/>
              </a:rPr>
              <a:t>F3</a:t>
            </a:r>
            <a:endParaRPr sz="2400">
              <a:solidFill>
                <a:schemeClr val="bg2"/>
              </a:solidFill>
              <a:latin typeface="Segoe UI Semilight"/>
            </a:endParaRPr>
          </a:p>
        </p:txBody>
      </p:sp>
      <p:sp>
        <p:nvSpPr>
          <p:cNvPr id="206" name="Google Shape;7619;p103">
            <a:extLst>
              <a:ext uri="{FF2B5EF4-FFF2-40B4-BE49-F238E27FC236}">
                <a16:creationId xmlns:a16="http://schemas.microsoft.com/office/drawing/2014/main" id="{F33A7846-189D-4C5D-8760-170D20463CE2}"/>
              </a:ext>
            </a:extLst>
          </p:cNvPr>
          <p:cNvSpPr txBox="1"/>
          <p:nvPr/>
        </p:nvSpPr>
        <p:spPr>
          <a:xfrm>
            <a:off x="8797303" y="2774229"/>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r>
              <a:rPr lang="en-US" sz="2400">
                <a:solidFill>
                  <a:schemeClr val="bg2"/>
                </a:solidFill>
                <a:latin typeface="Segoe UI Semilight"/>
              </a:rPr>
              <a:t>F4</a:t>
            </a:r>
            <a:endParaRPr sz="2400">
              <a:solidFill>
                <a:schemeClr val="bg2"/>
              </a:solidFill>
              <a:latin typeface="Segoe UI Semilight"/>
            </a:endParaRPr>
          </a:p>
        </p:txBody>
      </p:sp>
      <p:sp>
        <p:nvSpPr>
          <p:cNvPr id="208" name="Google Shape;7619;p103">
            <a:extLst>
              <a:ext uri="{FF2B5EF4-FFF2-40B4-BE49-F238E27FC236}">
                <a16:creationId xmlns:a16="http://schemas.microsoft.com/office/drawing/2014/main" id="{F2CFFA19-007A-4EC1-B1F0-F66B159EDFDA}"/>
              </a:ext>
            </a:extLst>
          </p:cNvPr>
          <p:cNvSpPr txBox="1"/>
          <p:nvPr/>
        </p:nvSpPr>
        <p:spPr>
          <a:xfrm>
            <a:off x="8797303" y="3583365"/>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r>
              <a:rPr lang="en-US" sz="2400">
                <a:solidFill>
                  <a:schemeClr val="bg2"/>
                </a:solidFill>
                <a:latin typeface="Segoe UI Semilight"/>
              </a:rPr>
              <a:t>F5</a:t>
            </a:r>
            <a:endParaRPr sz="2400">
              <a:solidFill>
                <a:schemeClr val="bg2"/>
              </a:solidFill>
              <a:latin typeface="Segoe UI Semilight"/>
            </a:endParaRPr>
          </a:p>
        </p:txBody>
      </p:sp>
      <p:sp>
        <p:nvSpPr>
          <p:cNvPr id="209" name="Google Shape;7619;p103">
            <a:extLst>
              <a:ext uri="{FF2B5EF4-FFF2-40B4-BE49-F238E27FC236}">
                <a16:creationId xmlns:a16="http://schemas.microsoft.com/office/drawing/2014/main" id="{06DEF6C3-2E3F-4763-8228-73862E019E48}"/>
              </a:ext>
            </a:extLst>
          </p:cNvPr>
          <p:cNvSpPr txBox="1"/>
          <p:nvPr/>
        </p:nvSpPr>
        <p:spPr>
          <a:xfrm>
            <a:off x="8797303" y="4381399"/>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r>
              <a:rPr lang="en-US" sz="2400">
                <a:solidFill>
                  <a:schemeClr val="bg2"/>
                </a:solidFill>
                <a:latin typeface="Segoe UI Semilight"/>
              </a:rPr>
              <a:t>F6</a:t>
            </a:r>
            <a:endParaRPr sz="2400">
              <a:solidFill>
                <a:schemeClr val="bg2"/>
              </a:solidFill>
              <a:latin typeface="Segoe UI Semilight"/>
            </a:endParaRPr>
          </a:p>
        </p:txBody>
      </p:sp>
      <p:sp>
        <p:nvSpPr>
          <p:cNvPr id="210" name="Google Shape;7619;p103">
            <a:extLst>
              <a:ext uri="{FF2B5EF4-FFF2-40B4-BE49-F238E27FC236}">
                <a16:creationId xmlns:a16="http://schemas.microsoft.com/office/drawing/2014/main" id="{CED23B0B-DD0D-46FE-990D-91849B8FF812}"/>
              </a:ext>
            </a:extLst>
          </p:cNvPr>
          <p:cNvSpPr txBox="1"/>
          <p:nvPr/>
        </p:nvSpPr>
        <p:spPr>
          <a:xfrm>
            <a:off x="8797303" y="5199595"/>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r>
              <a:rPr lang="en-US" sz="2400">
                <a:solidFill>
                  <a:schemeClr val="bg2"/>
                </a:solidFill>
                <a:latin typeface="Segoe UI Semilight"/>
              </a:rPr>
              <a:t>F7</a:t>
            </a:r>
            <a:endParaRPr sz="2400">
              <a:solidFill>
                <a:schemeClr val="bg2"/>
              </a:solidFill>
              <a:latin typeface="Segoe UI Semilight"/>
            </a:endParaRPr>
          </a:p>
        </p:txBody>
      </p:sp>
      <p:sp>
        <p:nvSpPr>
          <p:cNvPr id="211" name="Google Shape;7619;p103">
            <a:extLst>
              <a:ext uri="{FF2B5EF4-FFF2-40B4-BE49-F238E27FC236}">
                <a16:creationId xmlns:a16="http://schemas.microsoft.com/office/drawing/2014/main" id="{3742879E-4746-4B00-B7DB-9DA8E458C1CE}"/>
              </a:ext>
            </a:extLst>
          </p:cNvPr>
          <p:cNvSpPr txBox="1"/>
          <p:nvPr/>
        </p:nvSpPr>
        <p:spPr>
          <a:xfrm>
            <a:off x="8797303" y="6015753"/>
            <a:ext cx="1478224" cy="600715"/>
          </a:xfrm>
          <a:prstGeom prst="rect">
            <a:avLst/>
          </a:prstGeom>
          <a:noFill/>
          <a:ln>
            <a:noFill/>
          </a:ln>
        </p:spPr>
        <p:txBody>
          <a:bodyPr spcFirstLastPara="1" wrap="square" lIns="121883" tIns="121883" rIns="121883" bIns="121883"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defRPr/>
            </a:pPr>
            <a:r>
              <a:rPr lang="en-US" sz="2400">
                <a:solidFill>
                  <a:schemeClr val="bg2"/>
                </a:solidFill>
                <a:latin typeface="Segoe UI Semilight"/>
              </a:rPr>
              <a:t>F8</a:t>
            </a:r>
            <a:endParaRPr sz="2400">
              <a:solidFill>
                <a:schemeClr val="bg2"/>
              </a:solidFill>
              <a:latin typeface="Segoe UI Semilight"/>
            </a:endParaRPr>
          </a:p>
        </p:txBody>
      </p:sp>
      <p:sp>
        <p:nvSpPr>
          <p:cNvPr id="164" name="TextBox 163">
            <a:extLst>
              <a:ext uri="{FF2B5EF4-FFF2-40B4-BE49-F238E27FC236}">
                <a16:creationId xmlns:a16="http://schemas.microsoft.com/office/drawing/2014/main" id="{92B2FAB2-BABB-4AD1-9462-D82BA69CD829}"/>
              </a:ext>
            </a:extLst>
          </p:cNvPr>
          <p:cNvSpPr txBox="1"/>
          <p:nvPr/>
        </p:nvSpPr>
        <p:spPr>
          <a:xfrm>
            <a:off x="10252621" y="2649049"/>
            <a:ext cx="692084" cy="506833"/>
          </a:xfrm>
          <a:prstGeom prst="rect">
            <a:avLst/>
          </a:prstGeom>
          <a:noFill/>
        </p:spPr>
        <p:txBody>
          <a:bodyPr wrap="square" lIns="179285" tIns="143428" rIns="179285" bIns="143428"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lnSpc>
                <a:spcPct val="90000"/>
              </a:lnSpc>
              <a:spcAft>
                <a:spcPts val="588"/>
              </a:spcAft>
              <a:defRPr/>
            </a:pPr>
            <a:r>
              <a:rPr lang="en-US" sz="1568">
                <a:solidFill>
                  <a:srgbClr val="353535"/>
                </a:solidFill>
                <a:latin typeface="Segoe UI Semilight"/>
              </a:rPr>
              <a:t>0.10</a:t>
            </a:r>
          </a:p>
        </p:txBody>
      </p:sp>
      <p:sp>
        <p:nvSpPr>
          <p:cNvPr id="165" name="TextBox 164">
            <a:extLst>
              <a:ext uri="{FF2B5EF4-FFF2-40B4-BE49-F238E27FC236}">
                <a16:creationId xmlns:a16="http://schemas.microsoft.com/office/drawing/2014/main" id="{54696FF6-31E6-469C-A490-0BDCC06CA74C}"/>
              </a:ext>
            </a:extLst>
          </p:cNvPr>
          <p:cNvSpPr txBox="1"/>
          <p:nvPr/>
        </p:nvSpPr>
        <p:spPr>
          <a:xfrm>
            <a:off x="10252620" y="3871553"/>
            <a:ext cx="721944" cy="506833"/>
          </a:xfrm>
          <a:prstGeom prst="rect">
            <a:avLst/>
          </a:prstGeom>
          <a:noFill/>
        </p:spPr>
        <p:txBody>
          <a:bodyPr wrap="square" lIns="179285" tIns="143428" rIns="179285" bIns="143428"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lnSpc>
                <a:spcPct val="90000"/>
              </a:lnSpc>
              <a:spcAft>
                <a:spcPts val="588"/>
              </a:spcAft>
              <a:defRPr/>
            </a:pPr>
            <a:r>
              <a:rPr lang="en-US" sz="1568">
                <a:solidFill>
                  <a:srgbClr val="353535"/>
                </a:solidFill>
                <a:latin typeface="Segoe UI Semilight"/>
              </a:rPr>
              <a:t>0.87</a:t>
            </a:r>
          </a:p>
        </p:txBody>
      </p:sp>
      <p:sp>
        <p:nvSpPr>
          <p:cNvPr id="174" name="Google Shape;7613;p103">
            <a:extLst>
              <a:ext uri="{FF2B5EF4-FFF2-40B4-BE49-F238E27FC236}">
                <a16:creationId xmlns:a16="http://schemas.microsoft.com/office/drawing/2014/main" id="{55A72CAC-6FC1-45D2-B80F-E9ED4D70CB86}"/>
              </a:ext>
            </a:extLst>
          </p:cNvPr>
          <p:cNvSpPr txBox="1">
            <a:spLocks noGrp="1"/>
          </p:cNvSpPr>
          <p:nvPr>
            <p:ph type="title"/>
          </p:nvPr>
        </p:nvSpPr>
        <p:spPr>
          <a:xfrm>
            <a:off x="416407" y="85843"/>
            <a:ext cx="11359189" cy="763491"/>
          </a:xfrm>
          <a:prstGeom prst="rect">
            <a:avLst/>
          </a:prstGeom>
        </p:spPr>
        <p:txBody>
          <a:bodyPr spcFirstLastPara="1" vert="horz" wrap="square" lIns="121883" tIns="121883" rIns="121883" bIns="121883" rtlCol="0"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r>
              <a:rPr lang="en-US" sz="3600" dirty="0">
                <a:solidFill>
                  <a:schemeClr val="bg2"/>
                </a:solidFill>
                <a:latin typeface="+mj-lt"/>
              </a:rPr>
              <a:t>Transfer Learning: Trained Model</a:t>
            </a:r>
          </a:p>
        </p:txBody>
      </p:sp>
      <p:pic>
        <p:nvPicPr>
          <p:cNvPr id="3" name="Picture 2" descr="A picture containing orange, clothing, helmet, computer&#10;&#10;Description automatically generated">
            <a:extLst>
              <a:ext uri="{FF2B5EF4-FFF2-40B4-BE49-F238E27FC236}">
                <a16:creationId xmlns:a16="http://schemas.microsoft.com/office/drawing/2014/main" id="{C5065B16-00FB-4F92-9327-F607ADDA6AC1}"/>
              </a:ext>
            </a:extLst>
          </p:cNvPr>
          <p:cNvPicPr>
            <a:picLocks noChangeAspect="1"/>
          </p:cNvPicPr>
          <p:nvPr/>
        </p:nvPicPr>
        <p:blipFill rotWithShape="1">
          <a:blip r:embed="rId4"/>
          <a:srcRect l="15000" r="15000"/>
          <a:stretch/>
        </p:blipFill>
        <p:spPr>
          <a:xfrm>
            <a:off x="393369" y="2974094"/>
            <a:ext cx="1115193" cy="1115193"/>
          </a:xfrm>
          <a:prstGeom prst="rect">
            <a:avLst/>
          </a:prstGeom>
        </p:spPr>
      </p:pic>
    </p:spTree>
    <p:extLst>
      <p:ext uri="{BB962C8B-B14F-4D97-AF65-F5344CB8AC3E}">
        <p14:creationId xmlns:p14="http://schemas.microsoft.com/office/powerpoint/2010/main" val="1932090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eb of dots connected">
            <a:extLst>
              <a:ext uri="{FF2B5EF4-FFF2-40B4-BE49-F238E27FC236}">
                <a16:creationId xmlns:a16="http://schemas.microsoft.com/office/drawing/2014/main" id="{D8B41D20-D81C-4DDD-92ED-DDFF4D90F8D7}"/>
              </a:ext>
            </a:extLst>
          </p:cNvPr>
          <p:cNvPicPr>
            <a:picLocks noChangeAspect="1"/>
          </p:cNvPicPr>
          <p:nvPr/>
        </p:nvPicPr>
        <p:blipFill rotWithShape="1">
          <a:blip r:embed="rId2"/>
          <a:srcRect l="20444" r="1" b="1"/>
          <a:stretch/>
        </p:blipFill>
        <p:spPr>
          <a:xfrm>
            <a:off x="0" y="10"/>
            <a:ext cx="12191999" cy="6857990"/>
          </a:xfrm>
          <a:prstGeom prst="rect">
            <a:avLst/>
          </a:prstGeom>
        </p:spPr>
      </p:pic>
      <p:sp>
        <p:nvSpPr>
          <p:cNvPr id="2" name="Title 1">
            <a:extLst>
              <a:ext uri="{FF2B5EF4-FFF2-40B4-BE49-F238E27FC236}">
                <a16:creationId xmlns:a16="http://schemas.microsoft.com/office/drawing/2014/main" id="{EB4CACBB-6D85-417E-AAF1-C1EA41D459F9}"/>
              </a:ext>
            </a:extLst>
          </p:cNvPr>
          <p:cNvSpPr>
            <a:spLocks noGrp="1"/>
          </p:cNvSpPr>
          <p:nvPr>
            <p:ph type="ctrTitle"/>
          </p:nvPr>
        </p:nvSpPr>
        <p:spPr>
          <a:xfrm>
            <a:off x="735791" y="3331444"/>
            <a:ext cx="6470692" cy="1229306"/>
          </a:xfrm>
        </p:spPr>
        <p:txBody>
          <a:bodyPr>
            <a:normAutofit/>
          </a:bodyPr>
          <a:lstStyle/>
          <a:p>
            <a:r>
              <a:rPr lang="en-US" sz="5400" b="1" dirty="0" err="1">
                <a:solidFill>
                  <a:schemeClr val="bg1">
                    <a:lumMod val="50000"/>
                  </a:schemeClr>
                </a:solidFill>
              </a:rPr>
              <a:t>gColab</a:t>
            </a:r>
            <a:r>
              <a:rPr lang="en-US" sz="5400" b="1" dirty="0">
                <a:solidFill>
                  <a:schemeClr val="bg1">
                    <a:lumMod val="50000"/>
                  </a:schemeClr>
                </a:solidFill>
              </a:rPr>
              <a:t> Time </a:t>
            </a:r>
            <a:r>
              <a:rPr lang="en-US" sz="5400" b="1" dirty="0">
                <a:solidFill>
                  <a:schemeClr val="bg1">
                    <a:lumMod val="50000"/>
                  </a:schemeClr>
                </a:solidFill>
                <a:sym typeface="Wingdings" panose="05000000000000000000" pitchFamily="2" charset="2"/>
              </a:rPr>
              <a:t></a:t>
            </a:r>
            <a:endParaRPr lang="en-US" sz="5400" b="1" dirty="0">
              <a:solidFill>
                <a:schemeClr val="bg1">
                  <a:lumMod val="50000"/>
                </a:schemeClr>
              </a:solidFill>
            </a:endParaRPr>
          </a:p>
        </p:txBody>
      </p:sp>
    </p:spTree>
    <p:extLst>
      <p:ext uri="{BB962C8B-B14F-4D97-AF65-F5344CB8AC3E}">
        <p14:creationId xmlns:p14="http://schemas.microsoft.com/office/powerpoint/2010/main" val="1340395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eb of dots connected">
            <a:extLst>
              <a:ext uri="{FF2B5EF4-FFF2-40B4-BE49-F238E27FC236}">
                <a16:creationId xmlns:a16="http://schemas.microsoft.com/office/drawing/2014/main" id="{D8B41D20-D81C-4DDD-92ED-DDFF4D90F8D7}"/>
              </a:ext>
            </a:extLst>
          </p:cNvPr>
          <p:cNvPicPr>
            <a:picLocks noChangeAspect="1"/>
          </p:cNvPicPr>
          <p:nvPr/>
        </p:nvPicPr>
        <p:blipFill rotWithShape="1">
          <a:blip r:embed="rId3"/>
          <a:srcRect l="20444" r="1" b="1"/>
          <a:stretch/>
        </p:blipFill>
        <p:spPr>
          <a:xfrm>
            <a:off x="0" y="10"/>
            <a:ext cx="12191999" cy="6857990"/>
          </a:xfrm>
          <a:prstGeom prst="rect">
            <a:avLst/>
          </a:prstGeom>
        </p:spPr>
      </p:pic>
      <p:sp>
        <p:nvSpPr>
          <p:cNvPr id="2" name="Title 1">
            <a:extLst>
              <a:ext uri="{FF2B5EF4-FFF2-40B4-BE49-F238E27FC236}">
                <a16:creationId xmlns:a16="http://schemas.microsoft.com/office/drawing/2014/main" id="{EB4CACBB-6D85-417E-AAF1-C1EA41D459F9}"/>
              </a:ext>
            </a:extLst>
          </p:cNvPr>
          <p:cNvSpPr>
            <a:spLocks noGrp="1"/>
          </p:cNvSpPr>
          <p:nvPr>
            <p:ph type="ctrTitle"/>
          </p:nvPr>
        </p:nvSpPr>
        <p:spPr>
          <a:xfrm>
            <a:off x="735791" y="3331444"/>
            <a:ext cx="6470692" cy="1229306"/>
          </a:xfrm>
        </p:spPr>
        <p:txBody>
          <a:bodyPr>
            <a:normAutofit/>
          </a:bodyPr>
          <a:lstStyle/>
          <a:p>
            <a:r>
              <a:rPr lang="en-US" sz="5400" b="1" dirty="0">
                <a:solidFill>
                  <a:schemeClr val="bg1">
                    <a:lumMod val="50000"/>
                  </a:schemeClr>
                </a:solidFill>
              </a:rPr>
              <a:t>Kahoot Time </a:t>
            </a:r>
            <a:r>
              <a:rPr lang="en-US" sz="5400" b="1" dirty="0">
                <a:solidFill>
                  <a:schemeClr val="bg1">
                    <a:lumMod val="50000"/>
                  </a:schemeClr>
                </a:solidFill>
                <a:sym typeface="Wingdings" panose="05000000000000000000" pitchFamily="2" charset="2"/>
              </a:rPr>
              <a:t></a:t>
            </a:r>
            <a:endParaRPr lang="en-US" sz="5400" b="1" dirty="0">
              <a:solidFill>
                <a:schemeClr val="bg1">
                  <a:lumMod val="50000"/>
                </a:schemeClr>
              </a:solidFill>
            </a:endParaRPr>
          </a:p>
        </p:txBody>
      </p:sp>
    </p:spTree>
    <p:extLst>
      <p:ext uri="{BB962C8B-B14F-4D97-AF65-F5344CB8AC3E}">
        <p14:creationId xmlns:p14="http://schemas.microsoft.com/office/powerpoint/2010/main" val="82143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489269"/>
            <a:ext cx="5510784" cy="4985980"/>
          </a:xfrm>
        </p:spPr>
        <p:txBody>
          <a:bodyPr/>
          <a:lstStyle/>
          <a:p>
            <a:r>
              <a:rPr lang="en-US" sz="3200" dirty="0"/>
              <a:t>Summary</a:t>
            </a:r>
            <a:br>
              <a:rPr lang="en-US" sz="3200" dirty="0"/>
            </a:br>
            <a:br>
              <a:rPr lang="en-US" sz="3200" dirty="0"/>
            </a:br>
            <a:r>
              <a:rPr lang="en-US" sz="2000" dirty="0"/>
              <a:t>1- Machine Learning Roadmap</a:t>
            </a:r>
            <a:br>
              <a:rPr lang="en-US" sz="2000" dirty="0"/>
            </a:br>
            <a:br>
              <a:rPr lang="en-US" sz="2000" dirty="0"/>
            </a:br>
            <a:r>
              <a:rPr lang="en-US" sz="2000" dirty="0"/>
              <a:t>2- Convolutional Neural Network</a:t>
            </a:r>
            <a:br>
              <a:rPr lang="en-US" sz="2000" dirty="0"/>
            </a:br>
            <a:br>
              <a:rPr lang="en-US" sz="2000" dirty="0"/>
            </a:br>
            <a:r>
              <a:rPr lang="en-US" sz="2000" dirty="0"/>
              <a:t>3- Microsoft Azure Example</a:t>
            </a:r>
            <a:br>
              <a:rPr lang="en-US" sz="2000" dirty="0"/>
            </a:br>
            <a:br>
              <a:rPr lang="en-US" sz="2000" dirty="0"/>
            </a:br>
            <a:r>
              <a:rPr lang="en-US" sz="2000" dirty="0"/>
              <a:t>4- Transfer Learning (VGG16)</a:t>
            </a:r>
            <a:br>
              <a:rPr lang="en-US" sz="2000" dirty="0"/>
            </a:br>
            <a:br>
              <a:rPr lang="en-US" sz="2000" dirty="0"/>
            </a:br>
            <a:r>
              <a:rPr lang="en-US" sz="2000" dirty="0"/>
              <a:t>6- </a:t>
            </a:r>
            <a:r>
              <a:rPr lang="en-US" sz="2000" dirty="0" err="1"/>
              <a:t>gColab</a:t>
            </a:r>
            <a:br>
              <a:rPr lang="en-US" sz="2000" dirty="0"/>
            </a:br>
            <a:br>
              <a:rPr lang="en-US" sz="2000" dirty="0"/>
            </a:br>
            <a:r>
              <a:rPr lang="en-US" sz="2000" dirty="0"/>
              <a:t>7- Kahoot</a:t>
            </a:r>
            <a:br>
              <a:rPr lang="en-US" sz="2000" dirty="0"/>
            </a:br>
            <a:br>
              <a:rPr lang="en-US" sz="2000" dirty="0"/>
            </a:br>
            <a:r>
              <a:rPr lang="en-US" sz="2000" dirty="0"/>
              <a:t>8- Closing Thoughts</a:t>
            </a:r>
            <a:br>
              <a:rPr lang="en-US" dirty="0"/>
            </a:br>
            <a:endParaRPr lang="en-US" dirty="0"/>
          </a:p>
        </p:txBody>
      </p:sp>
      <p:sp>
        <p:nvSpPr>
          <p:cNvPr id="3" name="Rectangle 2">
            <a:extLst>
              <a:ext uri="{FF2B5EF4-FFF2-40B4-BE49-F238E27FC236}">
                <a16:creationId xmlns:a16="http://schemas.microsoft.com/office/drawing/2014/main" id="{8BF59066-7188-4F67-8243-BA73F2719377}"/>
              </a:ext>
            </a:extLst>
          </p:cNvPr>
          <p:cNvSpPr/>
          <p:nvPr/>
        </p:nvSpPr>
        <p:spPr bwMode="auto">
          <a:xfrm>
            <a:off x="423746" y="6088566"/>
            <a:ext cx="2085278" cy="769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A89F6CD5-385D-47DA-8887-BB160780E482}"/>
              </a:ext>
            </a:extLst>
          </p:cNvPr>
          <p:cNvSpPr/>
          <p:nvPr/>
        </p:nvSpPr>
        <p:spPr bwMode="auto">
          <a:xfrm>
            <a:off x="9998926" y="6088566"/>
            <a:ext cx="2085278" cy="769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1970094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19"/>
        <p:cNvGrpSpPr/>
        <p:nvPr/>
      </p:nvGrpSpPr>
      <p:grpSpPr>
        <a:xfrm>
          <a:off x="0" y="0"/>
          <a:ext cx="0" cy="0"/>
          <a:chOff x="0" y="0"/>
          <a:chExt cx="0" cy="0"/>
        </a:xfrm>
      </p:grpSpPr>
      <p:sp>
        <p:nvSpPr>
          <p:cNvPr id="3" name="Title 2">
            <a:extLst>
              <a:ext uri="{FF2B5EF4-FFF2-40B4-BE49-F238E27FC236}">
                <a16:creationId xmlns:a16="http://schemas.microsoft.com/office/drawing/2014/main" id="{7992589B-8B01-4068-9ADF-4A72BD7320F0}"/>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01A78194-AEE2-4030-AFF9-AF15C86558A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48638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622DD-DD1F-4BAE-BDA2-42482A761E9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AC5715C-3C14-4E3C-8F06-AE1B41EEE9B2}"/>
              </a:ext>
            </a:extLst>
          </p:cNvPr>
          <p:cNvSpPr>
            <a:spLocks noGrp="1"/>
          </p:cNvSpPr>
          <p:nvPr>
            <p:ph type="body" idx="1"/>
          </p:nvPr>
        </p:nvSpPr>
        <p:spPr/>
        <p:txBody>
          <a:bodyPr/>
          <a:lstStyle/>
          <a:p>
            <a:endParaRPr lang="en-US"/>
          </a:p>
        </p:txBody>
      </p:sp>
      <p:sp>
        <p:nvSpPr>
          <p:cNvPr id="6" name="Rectangle 5">
            <a:extLst>
              <a:ext uri="{FF2B5EF4-FFF2-40B4-BE49-F238E27FC236}">
                <a16:creationId xmlns:a16="http://schemas.microsoft.com/office/drawing/2014/main" id="{CAE4416D-C662-4ECB-AE06-8AB29255BD5C}"/>
              </a:ext>
            </a:extLst>
          </p:cNvPr>
          <p:cNvSpPr/>
          <p:nvPr/>
        </p:nvSpPr>
        <p:spPr bwMode="auto">
          <a:xfrm>
            <a:off x="0" y="0"/>
            <a:ext cx="12191999"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8" name="Picture 7">
            <a:extLst>
              <a:ext uri="{FF2B5EF4-FFF2-40B4-BE49-F238E27FC236}">
                <a16:creationId xmlns:a16="http://schemas.microsoft.com/office/drawing/2014/main" id="{DD92360B-2385-44BC-8184-B550B07BD79B}"/>
              </a:ext>
            </a:extLst>
          </p:cNvPr>
          <p:cNvPicPr>
            <a:picLocks noChangeAspect="1"/>
          </p:cNvPicPr>
          <p:nvPr/>
        </p:nvPicPr>
        <p:blipFill>
          <a:blip r:embed="rId2"/>
          <a:stretch>
            <a:fillRect/>
          </a:stretch>
        </p:blipFill>
        <p:spPr>
          <a:xfrm>
            <a:off x="1" y="0"/>
            <a:ext cx="12191999" cy="6857999"/>
          </a:xfrm>
          <a:prstGeom prst="rect">
            <a:avLst/>
          </a:prstGeom>
        </p:spPr>
      </p:pic>
      <p:sp>
        <p:nvSpPr>
          <p:cNvPr id="4" name="TextBox 3">
            <a:extLst>
              <a:ext uri="{FF2B5EF4-FFF2-40B4-BE49-F238E27FC236}">
                <a16:creationId xmlns:a16="http://schemas.microsoft.com/office/drawing/2014/main" id="{CF31F8D0-04C7-4716-92C2-A73960F5853F}"/>
              </a:ext>
            </a:extLst>
          </p:cNvPr>
          <p:cNvSpPr txBox="1"/>
          <p:nvPr/>
        </p:nvSpPr>
        <p:spPr>
          <a:xfrm>
            <a:off x="125149" y="305524"/>
            <a:ext cx="3702937" cy="572464"/>
          </a:xfrm>
          <a:prstGeom prst="rect">
            <a:avLst/>
          </a:prstGeom>
          <a:noFill/>
        </p:spPr>
        <p:txBody>
          <a:bodyPr wrap="none" lIns="182880" tIns="146304" rIns="182880" bIns="146304" rtlCol="0">
            <a:spAutoFit/>
          </a:bodyPr>
          <a:lstStyle/>
          <a:p>
            <a:pPr>
              <a:lnSpc>
                <a:spcPct val="90000"/>
              </a:lnSpc>
              <a:spcAft>
                <a:spcPts val="600"/>
              </a:spcAft>
            </a:pPr>
            <a:r>
              <a:rPr lang="en-US" sz="2000" b="1" dirty="0">
                <a:solidFill>
                  <a:schemeClr val="bg1">
                    <a:lumMod val="50000"/>
                  </a:schemeClr>
                </a:solidFill>
              </a:rPr>
              <a:t>Convolutional Neural Network</a:t>
            </a:r>
          </a:p>
        </p:txBody>
      </p:sp>
      <p:sp>
        <p:nvSpPr>
          <p:cNvPr id="9" name="TextBox 8">
            <a:extLst>
              <a:ext uri="{FF2B5EF4-FFF2-40B4-BE49-F238E27FC236}">
                <a16:creationId xmlns:a16="http://schemas.microsoft.com/office/drawing/2014/main" id="{4747CE71-A1D2-4CCB-B948-73C11EB695F7}"/>
              </a:ext>
            </a:extLst>
          </p:cNvPr>
          <p:cNvSpPr txBox="1"/>
          <p:nvPr/>
        </p:nvSpPr>
        <p:spPr>
          <a:xfrm>
            <a:off x="3222702" y="2979398"/>
            <a:ext cx="6623824" cy="363946"/>
          </a:xfrm>
          <a:prstGeom prst="rect">
            <a:avLst/>
          </a:prstGeom>
          <a:noFill/>
        </p:spPr>
        <p:txBody>
          <a:bodyPr wrap="square">
            <a:spAutoFit/>
          </a:bodyPr>
          <a:lstStyle/>
          <a:p>
            <a:r>
              <a:rPr lang="en-US" dirty="0"/>
              <a:t>convolutional neural network</a:t>
            </a:r>
          </a:p>
        </p:txBody>
      </p:sp>
    </p:spTree>
    <p:extLst>
      <p:ext uri="{BB962C8B-B14F-4D97-AF65-F5344CB8AC3E}">
        <p14:creationId xmlns:p14="http://schemas.microsoft.com/office/powerpoint/2010/main" val="1642984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62152" y="1975258"/>
            <a:ext cx="9144000" cy="2492990"/>
          </a:xfrm>
        </p:spPr>
        <p:txBody>
          <a:bodyPr/>
          <a:lstStyle/>
          <a:p>
            <a:pPr algn="ctr"/>
            <a:r>
              <a:rPr lang="en-US" sz="3600" dirty="0"/>
              <a:t>Adapting Computer Vision models with your own data</a:t>
            </a:r>
            <a:br>
              <a:rPr lang="en-US" sz="3600" dirty="0"/>
            </a:br>
            <a:br>
              <a:rPr lang="en-US" sz="3600" dirty="0"/>
            </a:br>
            <a:r>
              <a:rPr lang="en-US" sz="1800" dirty="0"/>
              <a:t>Transfer learning with Azure Cognitive Services Custom Vision</a:t>
            </a:r>
            <a:br>
              <a:rPr lang="en-US" sz="1800" i="1" dirty="0"/>
            </a:br>
            <a:endParaRPr lang="en-US" sz="3600" dirty="0"/>
          </a:p>
        </p:txBody>
      </p:sp>
    </p:spTree>
    <p:extLst>
      <p:ext uri="{BB962C8B-B14F-4D97-AF65-F5344CB8AC3E}">
        <p14:creationId xmlns:p14="http://schemas.microsoft.com/office/powerpoint/2010/main" val="31673560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74CC0-C5C4-431E-8DC7-610B6BA2DCBA}"/>
              </a:ext>
            </a:extLst>
          </p:cNvPr>
          <p:cNvSpPr>
            <a:spLocks noGrp="1"/>
          </p:cNvSpPr>
          <p:nvPr>
            <p:ph type="title"/>
          </p:nvPr>
        </p:nvSpPr>
        <p:spPr>
          <a:xfrm>
            <a:off x="588263" y="457200"/>
            <a:ext cx="11018520" cy="553998"/>
          </a:xfrm>
        </p:spPr>
        <p:txBody>
          <a:bodyPr/>
          <a:lstStyle/>
          <a:p>
            <a:r>
              <a:rPr lang="en-US" dirty="0"/>
              <a:t>Cognitive Services Computer Vision</a:t>
            </a:r>
          </a:p>
        </p:txBody>
      </p:sp>
      <p:pic>
        <p:nvPicPr>
          <p:cNvPr id="5" name="Picture 4" descr="Analysis of a man in a hard hat by Computer Vision">
            <a:extLst>
              <a:ext uri="{FF2B5EF4-FFF2-40B4-BE49-F238E27FC236}">
                <a16:creationId xmlns:a16="http://schemas.microsoft.com/office/drawing/2014/main" id="{33ECF03D-0A81-4163-B551-B58084A597A8}"/>
              </a:ext>
            </a:extLst>
          </p:cNvPr>
          <p:cNvPicPr>
            <a:picLocks noChangeAspect="1"/>
          </p:cNvPicPr>
          <p:nvPr/>
        </p:nvPicPr>
        <p:blipFill>
          <a:blip r:embed="rId3"/>
          <a:stretch>
            <a:fillRect/>
          </a:stretch>
        </p:blipFill>
        <p:spPr>
          <a:xfrm>
            <a:off x="464302" y="1620512"/>
            <a:ext cx="11263395" cy="4319619"/>
          </a:xfrm>
          <a:prstGeom prst="rect">
            <a:avLst/>
          </a:prstGeom>
        </p:spPr>
      </p:pic>
      <p:sp>
        <p:nvSpPr>
          <p:cNvPr id="4" name="Rectangle 3">
            <a:extLst>
              <a:ext uri="{FF2B5EF4-FFF2-40B4-BE49-F238E27FC236}">
                <a16:creationId xmlns:a16="http://schemas.microsoft.com/office/drawing/2014/main" id="{9EB29867-42B2-4207-A188-9824E837D52B}"/>
              </a:ext>
            </a:extLst>
          </p:cNvPr>
          <p:cNvSpPr/>
          <p:nvPr/>
        </p:nvSpPr>
        <p:spPr bwMode="auto">
          <a:xfrm>
            <a:off x="423746" y="6088566"/>
            <a:ext cx="2085278" cy="769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55322C8E-E5C9-4781-81AC-865CB0CAFDFB}"/>
              </a:ext>
            </a:extLst>
          </p:cNvPr>
          <p:cNvSpPr/>
          <p:nvPr/>
        </p:nvSpPr>
        <p:spPr bwMode="auto">
          <a:xfrm>
            <a:off x="9976624" y="6016083"/>
            <a:ext cx="2085278" cy="769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5179050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19"/>
        <p:cNvGrpSpPr/>
        <p:nvPr/>
      </p:nvGrpSpPr>
      <p:grpSpPr>
        <a:xfrm>
          <a:off x="0" y="0"/>
          <a:ext cx="0" cy="0"/>
          <a:chOff x="0" y="0"/>
          <a:chExt cx="0" cy="0"/>
        </a:xfrm>
      </p:grpSpPr>
      <p:sp>
        <p:nvSpPr>
          <p:cNvPr id="211" name="Google Shape;7619;p103">
            <a:extLst>
              <a:ext uri="{FF2B5EF4-FFF2-40B4-BE49-F238E27FC236}">
                <a16:creationId xmlns:a16="http://schemas.microsoft.com/office/drawing/2014/main" id="{3742879E-4746-4B00-B7DB-9DA8E458C1CE}"/>
              </a:ext>
            </a:extLst>
          </p:cNvPr>
          <p:cNvSpPr txBox="1"/>
          <p:nvPr/>
        </p:nvSpPr>
        <p:spPr>
          <a:xfrm>
            <a:off x="8797303" y="6015753"/>
            <a:ext cx="1478224" cy="600715"/>
          </a:xfrm>
          <a:prstGeom prst="rect">
            <a:avLst/>
          </a:prstGeom>
          <a:noFill/>
          <a:ln>
            <a:noFill/>
          </a:ln>
        </p:spPr>
        <p:txBody>
          <a:bodyPr spcFirstLastPara="1" wrap="square" lIns="121883" tIns="121883" rIns="121883" bIns="121883" anchor="t" anchorCtr="0">
            <a:noAutofit/>
          </a:bodyPr>
          <a:lstStyle/>
          <a:p>
            <a:pPr defTabSz="914344"/>
            <a:r>
              <a:rPr lang="en-US" sz="2400">
                <a:solidFill>
                  <a:schemeClr val="bg2"/>
                </a:solidFill>
                <a:latin typeface="Segoe UI Semilight"/>
                <a:ea typeface="ＭＳ Ｐゴシック" pitchFamily="-72" charset="-128"/>
              </a:rPr>
              <a:t>F8</a:t>
            </a:r>
            <a:endParaRPr sz="2400">
              <a:solidFill>
                <a:schemeClr val="bg2"/>
              </a:solidFill>
              <a:latin typeface="Segoe UI Semilight"/>
              <a:ea typeface="ＭＳ Ｐゴシック" pitchFamily="-72" charset="-128"/>
            </a:endParaRPr>
          </a:p>
        </p:txBody>
      </p:sp>
      <p:sp>
        <p:nvSpPr>
          <p:cNvPr id="163" name="TextBox 162">
            <a:extLst>
              <a:ext uri="{FF2B5EF4-FFF2-40B4-BE49-F238E27FC236}">
                <a16:creationId xmlns:a16="http://schemas.microsoft.com/office/drawing/2014/main" id="{657AB7CC-74DF-4693-86F6-09A00DF2528E}"/>
              </a:ext>
            </a:extLst>
          </p:cNvPr>
          <p:cNvSpPr txBox="1"/>
          <p:nvPr/>
        </p:nvSpPr>
        <p:spPr>
          <a:xfrm>
            <a:off x="884664" y="2072108"/>
            <a:ext cx="10727474" cy="3170099"/>
          </a:xfrm>
          <a:prstGeom prst="rect">
            <a:avLst/>
          </a:prstGeom>
          <a:noFill/>
        </p:spPr>
        <p:txBody>
          <a:bodyPr wrap="square">
            <a:spAutoFit/>
          </a:bodyPr>
          <a:lstStyle/>
          <a:p>
            <a:r>
              <a:rPr lang="en-US" sz="2000" dirty="0"/>
              <a:t>Transfer learning is the reuse of a pre-trained model on a new problem. It’s currently very popular in deep learning because it can train deep neural networks with comparatively little data. </a:t>
            </a:r>
          </a:p>
          <a:p>
            <a:endParaRPr lang="en-US" sz="2000" dirty="0"/>
          </a:p>
          <a:p>
            <a:r>
              <a:rPr lang="en-US" sz="2000" dirty="0"/>
              <a:t>This is very useful since most real-world problems typically do not have millions of labelled data points to train such complex models.</a:t>
            </a:r>
          </a:p>
          <a:p>
            <a:endParaRPr lang="en-US" sz="2000" dirty="0"/>
          </a:p>
          <a:p>
            <a:r>
              <a:rPr lang="en-US" sz="2000" dirty="0"/>
              <a:t>With transfer learning, we basically try to exploit what has been learned in one task to improve generalization in another. We transfer the weights that a network has learned at “task A” to a new “task B.”</a:t>
            </a:r>
          </a:p>
        </p:txBody>
      </p:sp>
      <p:sp>
        <p:nvSpPr>
          <p:cNvPr id="166" name="Google Shape;7613;p103">
            <a:extLst>
              <a:ext uri="{FF2B5EF4-FFF2-40B4-BE49-F238E27FC236}">
                <a16:creationId xmlns:a16="http://schemas.microsoft.com/office/drawing/2014/main" id="{5A92ACC6-B11E-4222-AC6F-FEDD9DB65570}"/>
              </a:ext>
            </a:extLst>
          </p:cNvPr>
          <p:cNvSpPr txBox="1">
            <a:spLocks/>
          </p:cNvSpPr>
          <p:nvPr/>
        </p:nvSpPr>
        <p:spPr>
          <a:xfrm>
            <a:off x="416407" y="85843"/>
            <a:ext cx="11359189" cy="763491"/>
          </a:xfrm>
          <a:prstGeom prst="rect">
            <a:avLst/>
          </a:prstGeom>
        </p:spPr>
        <p:txBody>
          <a:bodyPr spcFirstLastPara="1" vert="horz" wrap="square" lIns="121883" tIns="121883" rIns="121883" bIns="121883" rtlCol="0" anchor="t" anchorCtr="0">
            <a:noAutofit/>
          </a:bodyPr>
          <a:lstStyle>
            <a:defPPr>
              <a:defRPr lang="en-US"/>
            </a:defPPr>
            <a:lvl1pPr marL="0" lvl="0" algn="l" defTabSz="685775" rtl="0" eaLnBrk="1" latinLnBrk="0" hangingPunct="1">
              <a:lnSpc>
                <a:spcPct val="90000"/>
              </a:lnSpc>
              <a:spcBef>
                <a:spcPts val="0"/>
              </a:spcBef>
              <a:spcAft>
                <a:spcPts val="0"/>
              </a:spcAft>
              <a:buSzPts val="2800"/>
              <a:buNone/>
              <a:defRPr lang="en-US" sz="1324" b="0" kern="1200" cap="none" spc="-100" baseline="0">
                <a:ln w="3175">
                  <a:noFill/>
                </a:ln>
                <a:solidFill>
                  <a:schemeClr val="tx1"/>
                </a:solidFill>
                <a:effectLst/>
                <a:latin typeface="+mn-lt"/>
                <a:ea typeface="+mn-ea"/>
                <a:cs typeface="+mn-cs"/>
              </a:defRPr>
            </a:lvl1pPr>
            <a:lvl2pPr marL="342887" lvl="1" algn="l" defTabSz="685775" rtl="0" eaLnBrk="1" latinLnBrk="0" hangingPunct="1">
              <a:spcBef>
                <a:spcPts val="0"/>
              </a:spcBef>
              <a:spcAft>
                <a:spcPts val="0"/>
              </a:spcAft>
              <a:buSzPts val="2800"/>
              <a:buNone/>
              <a:defRPr sz="1324" kern="1200">
                <a:solidFill>
                  <a:schemeClr val="tx1"/>
                </a:solidFill>
                <a:latin typeface="+mn-lt"/>
                <a:ea typeface="+mn-ea"/>
                <a:cs typeface="+mn-cs"/>
              </a:defRPr>
            </a:lvl2pPr>
            <a:lvl3pPr marL="685775" lvl="2" algn="l" defTabSz="685775" rtl="0" eaLnBrk="1" latinLnBrk="0" hangingPunct="1">
              <a:spcBef>
                <a:spcPts val="0"/>
              </a:spcBef>
              <a:spcAft>
                <a:spcPts val="0"/>
              </a:spcAft>
              <a:buSzPts val="2800"/>
              <a:buNone/>
              <a:defRPr sz="1324" kern="1200">
                <a:solidFill>
                  <a:schemeClr val="tx1"/>
                </a:solidFill>
                <a:latin typeface="+mn-lt"/>
                <a:ea typeface="+mn-ea"/>
                <a:cs typeface="+mn-cs"/>
              </a:defRPr>
            </a:lvl3pPr>
            <a:lvl4pPr marL="1028663" lvl="3" algn="l" defTabSz="685775" rtl="0" eaLnBrk="1" latinLnBrk="0" hangingPunct="1">
              <a:spcBef>
                <a:spcPts val="0"/>
              </a:spcBef>
              <a:spcAft>
                <a:spcPts val="0"/>
              </a:spcAft>
              <a:buSzPts val="2800"/>
              <a:buNone/>
              <a:defRPr sz="1324" kern="1200">
                <a:solidFill>
                  <a:schemeClr val="tx1"/>
                </a:solidFill>
                <a:latin typeface="+mn-lt"/>
                <a:ea typeface="+mn-ea"/>
                <a:cs typeface="+mn-cs"/>
              </a:defRPr>
            </a:lvl4pPr>
            <a:lvl5pPr marL="1371551" lvl="4" algn="l" defTabSz="685775" rtl="0" eaLnBrk="1" latinLnBrk="0" hangingPunct="1">
              <a:spcBef>
                <a:spcPts val="0"/>
              </a:spcBef>
              <a:spcAft>
                <a:spcPts val="0"/>
              </a:spcAft>
              <a:buSzPts val="2800"/>
              <a:buNone/>
              <a:defRPr sz="1324" kern="1200">
                <a:solidFill>
                  <a:schemeClr val="tx1"/>
                </a:solidFill>
                <a:latin typeface="+mn-lt"/>
                <a:ea typeface="+mn-ea"/>
                <a:cs typeface="+mn-cs"/>
              </a:defRPr>
            </a:lvl5pPr>
            <a:lvl6pPr marL="1714439" lvl="5" algn="l" defTabSz="685775" rtl="0" eaLnBrk="1" latinLnBrk="0" hangingPunct="1">
              <a:spcBef>
                <a:spcPts val="0"/>
              </a:spcBef>
              <a:spcAft>
                <a:spcPts val="0"/>
              </a:spcAft>
              <a:buSzPts val="2800"/>
              <a:buNone/>
              <a:defRPr sz="1324" kern="1200">
                <a:solidFill>
                  <a:schemeClr val="tx1"/>
                </a:solidFill>
                <a:latin typeface="+mn-lt"/>
                <a:ea typeface="+mn-ea"/>
                <a:cs typeface="+mn-cs"/>
              </a:defRPr>
            </a:lvl6pPr>
            <a:lvl7pPr marL="2057326" lvl="6" algn="l" defTabSz="685775" rtl="0" eaLnBrk="1" latinLnBrk="0" hangingPunct="1">
              <a:spcBef>
                <a:spcPts val="0"/>
              </a:spcBef>
              <a:spcAft>
                <a:spcPts val="0"/>
              </a:spcAft>
              <a:buSzPts val="2800"/>
              <a:buNone/>
              <a:defRPr sz="1324" kern="1200">
                <a:solidFill>
                  <a:schemeClr val="tx1"/>
                </a:solidFill>
                <a:latin typeface="+mn-lt"/>
                <a:ea typeface="+mn-ea"/>
                <a:cs typeface="+mn-cs"/>
              </a:defRPr>
            </a:lvl7pPr>
            <a:lvl8pPr marL="2400213" lvl="7" algn="l" defTabSz="685775" rtl="0" eaLnBrk="1" latinLnBrk="0" hangingPunct="1">
              <a:spcBef>
                <a:spcPts val="0"/>
              </a:spcBef>
              <a:spcAft>
                <a:spcPts val="0"/>
              </a:spcAft>
              <a:buSzPts val="2800"/>
              <a:buNone/>
              <a:defRPr sz="1324" kern="1200">
                <a:solidFill>
                  <a:schemeClr val="tx1"/>
                </a:solidFill>
                <a:latin typeface="+mn-lt"/>
                <a:ea typeface="+mn-ea"/>
                <a:cs typeface="+mn-cs"/>
              </a:defRPr>
            </a:lvl8pPr>
            <a:lvl9pPr marL="2743102" lvl="8" algn="l" defTabSz="685775" rtl="0" eaLnBrk="1" latinLnBrk="0" hangingPunct="1">
              <a:spcBef>
                <a:spcPts val="0"/>
              </a:spcBef>
              <a:spcAft>
                <a:spcPts val="0"/>
              </a:spcAft>
              <a:buSzPts val="2800"/>
              <a:buNone/>
              <a:defRPr sz="1324" kern="1200">
                <a:solidFill>
                  <a:schemeClr val="tx1"/>
                </a:solidFill>
                <a:latin typeface="+mn-lt"/>
                <a:ea typeface="+mn-ea"/>
                <a:cs typeface="+mn-cs"/>
              </a:defRPr>
            </a:lvl9pPr>
          </a:lstStyle>
          <a:p>
            <a:pPr defTabSz="914344"/>
            <a:r>
              <a:rPr lang="en-US" sz="3600">
                <a:solidFill>
                  <a:schemeClr val="bg2"/>
                </a:solidFill>
                <a:latin typeface="+mj-lt"/>
              </a:rPr>
              <a:t>Transfer Learning: Training</a:t>
            </a:r>
            <a:endParaRPr lang="en-US" sz="3600" dirty="0">
              <a:solidFill>
                <a:schemeClr val="bg2"/>
              </a:solidFill>
              <a:latin typeface="+mj-lt"/>
            </a:endParaRPr>
          </a:p>
        </p:txBody>
      </p:sp>
      <p:sp>
        <p:nvSpPr>
          <p:cNvPr id="167" name="Google Shape;7613;p103">
            <a:extLst>
              <a:ext uri="{FF2B5EF4-FFF2-40B4-BE49-F238E27FC236}">
                <a16:creationId xmlns:a16="http://schemas.microsoft.com/office/drawing/2014/main" id="{B693560C-4E44-4F39-9415-8871220E3D05}"/>
              </a:ext>
            </a:extLst>
          </p:cNvPr>
          <p:cNvSpPr txBox="1">
            <a:spLocks noGrp="1"/>
          </p:cNvSpPr>
          <p:nvPr>
            <p:ph type="title"/>
          </p:nvPr>
        </p:nvSpPr>
        <p:spPr>
          <a:xfrm>
            <a:off x="568807" y="238243"/>
            <a:ext cx="11359189" cy="763491"/>
          </a:xfrm>
          <a:prstGeom prst="rect">
            <a:avLst/>
          </a:prstGeom>
        </p:spPr>
        <p:txBody>
          <a:bodyPr spcFirstLastPara="1" vert="horz" wrap="square" lIns="121883" tIns="121883" rIns="121883" bIns="121883" rtlCol="0"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r>
              <a:rPr lang="en-US" sz="3600" spc="-100" dirty="0">
                <a:latin typeface="+mj-lt"/>
              </a:rPr>
              <a:t>Transfer Learning</a:t>
            </a:r>
          </a:p>
        </p:txBody>
      </p:sp>
    </p:spTree>
    <p:extLst>
      <p:ext uri="{BB962C8B-B14F-4D97-AF65-F5344CB8AC3E}">
        <p14:creationId xmlns:p14="http://schemas.microsoft.com/office/powerpoint/2010/main" val="3329665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19"/>
        <p:cNvGrpSpPr/>
        <p:nvPr/>
      </p:nvGrpSpPr>
      <p:grpSpPr>
        <a:xfrm>
          <a:off x="0" y="0"/>
          <a:ext cx="0" cy="0"/>
          <a:chOff x="0" y="0"/>
          <a:chExt cx="0" cy="0"/>
        </a:xfrm>
      </p:grpSpPr>
      <p:sp>
        <p:nvSpPr>
          <p:cNvPr id="211" name="Google Shape;7619;p103">
            <a:extLst>
              <a:ext uri="{FF2B5EF4-FFF2-40B4-BE49-F238E27FC236}">
                <a16:creationId xmlns:a16="http://schemas.microsoft.com/office/drawing/2014/main" id="{3742879E-4746-4B00-B7DB-9DA8E458C1CE}"/>
              </a:ext>
            </a:extLst>
          </p:cNvPr>
          <p:cNvSpPr txBox="1"/>
          <p:nvPr/>
        </p:nvSpPr>
        <p:spPr>
          <a:xfrm>
            <a:off x="8797303" y="6015753"/>
            <a:ext cx="1478224" cy="600715"/>
          </a:xfrm>
          <a:prstGeom prst="rect">
            <a:avLst/>
          </a:prstGeom>
          <a:noFill/>
          <a:ln>
            <a:noFill/>
          </a:ln>
        </p:spPr>
        <p:txBody>
          <a:bodyPr spcFirstLastPara="1" wrap="square" lIns="121883" tIns="121883" rIns="121883" bIns="121883" anchor="t" anchorCtr="0">
            <a:noAutofit/>
          </a:bodyPr>
          <a:lstStyle/>
          <a:p>
            <a:pPr defTabSz="914344"/>
            <a:r>
              <a:rPr lang="en-US" sz="2400">
                <a:solidFill>
                  <a:schemeClr val="bg2"/>
                </a:solidFill>
                <a:latin typeface="Segoe UI Semilight"/>
                <a:ea typeface="ＭＳ Ｐゴシック" pitchFamily="-72" charset="-128"/>
              </a:rPr>
              <a:t>F8</a:t>
            </a:r>
            <a:endParaRPr sz="2400">
              <a:solidFill>
                <a:schemeClr val="bg2"/>
              </a:solidFill>
              <a:latin typeface="Segoe UI Semilight"/>
              <a:ea typeface="ＭＳ Ｐゴシック" pitchFamily="-72" charset="-128"/>
            </a:endParaRPr>
          </a:p>
        </p:txBody>
      </p:sp>
      <p:sp>
        <p:nvSpPr>
          <p:cNvPr id="163" name="TextBox 162">
            <a:extLst>
              <a:ext uri="{FF2B5EF4-FFF2-40B4-BE49-F238E27FC236}">
                <a16:creationId xmlns:a16="http://schemas.microsoft.com/office/drawing/2014/main" id="{657AB7CC-74DF-4693-86F6-09A00DF2528E}"/>
              </a:ext>
            </a:extLst>
          </p:cNvPr>
          <p:cNvSpPr txBox="1"/>
          <p:nvPr/>
        </p:nvSpPr>
        <p:spPr>
          <a:xfrm>
            <a:off x="884664" y="2105561"/>
            <a:ext cx="10727474" cy="3170099"/>
          </a:xfrm>
          <a:prstGeom prst="rect">
            <a:avLst/>
          </a:prstGeom>
          <a:noFill/>
        </p:spPr>
        <p:txBody>
          <a:bodyPr wrap="square">
            <a:spAutoFit/>
          </a:bodyPr>
          <a:lstStyle/>
          <a:p>
            <a:r>
              <a:rPr lang="en-US" sz="2000" dirty="0"/>
              <a:t>VGG16 is a convolutional neural network model proposed by K. </a:t>
            </a:r>
            <a:r>
              <a:rPr lang="en-US" sz="2000" dirty="0" err="1"/>
              <a:t>Simonyan</a:t>
            </a:r>
            <a:r>
              <a:rPr lang="en-US" sz="2000" dirty="0"/>
              <a:t> and A. Zisserman from the University of Oxford in the paper “Very Deep Convolutional Networks for Large-Scale Image Recognition”. </a:t>
            </a:r>
          </a:p>
          <a:p>
            <a:endParaRPr lang="en-US" sz="2000" dirty="0"/>
          </a:p>
          <a:p>
            <a:r>
              <a:rPr lang="en-US" sz="2000" dirty="0"/>
              <a:t>The model achieves 92.7% top-5 test accuracy in ImageNet, which is a dataset of over 14 million images belonging to 1000 classes. It was one of the famous model submitted to ILSVRC-2014. </a:t>
            </a:r>
          </a:p>
          <a:p>
            <a:endParaRPr lang="en-US" sz="2000" dirty="0"/>
          </a:p>
          <a:p>
            <a:r>
              <a:rPr lang="en-US" sz="2000" dirty="0"/>
              <a:t>It makes the improvement over </a:t>
            </a:r>
            <a:r>
              <a:rPr lang="en-US" sz="2000" dirty="0" err="1"/>
              <a:t>AlexNet</a:t>
            </a:r>
            <a:r>
              <a:rPr lang="en-US" sz="2000" dirty="0"/>
              <a:t> by replacing large kernel-sized filters (11 and 5 in the first and second convolutional layer, respectively) with multiple 3×3 kernel-sized filters one after another. VGG16 was trained for weeks and was using NVIDIA Titan Black GPU’s.</a:t>
            </a:r>
          </a:p>
        </p:txBody>
      </p:sp>
      <p:sp>
        <p:nvSpPr>
          <p:cNvPr id="166" name="Google Shape;7613;p103">
            <a:extLst>
              <a:ext uri="{FF2B5EF4-FFF2-40B4-BE49-F238E27FC236}">
                <a16:creationId xmlns:a16="http://schemas.microsoft.com/office/drawing/2014/main" id="{5A92ACC6-B11E-4222-AC6F-FEDD9DB65570}"/>
              </a:ext>
            </a:extLst>
          </p:cNvPr>
          <p:cNvSpPr txBox="1">
            <a:spLocks/>
          </p:cNvSpPr>
          <p:nvPr/>
        </p:nvSpPr>
        <p:spPr>
          <a:xfrm>
            <a:off x="416407" y="85843"/>
            <a:ext cx="11359189" cy="763491"/>
          </a:xfrm>
          <a:prstGeom prst="rect">
            <a:avLst/>
          </a:prstGeom>
        </p:spPr>
        <p:txBody>
          <a:bodyPr spcFirstLastPara="1" vert="horz" wrap="square" lIns="121883" tIns="121883" rIns="121883" bIns="121883" rtlCol="0" anchor="t" anchorCtr="0">
            <a:noAutofit/>
          </a:bodyPr>
          <a:lstStyle>
            <a:defPPr>
              <a:defRPr lang="en-US"/>
            </a:defPPr>
            <a:lvl1pPr marL="0" lvl="0" algn="l" defTabSz="685775" rtl="0" eaLnBrk="1" latinLnBrk="0" hangingPunct="1">
              <a:lnSpc>
                <a:spcPct val="90000"/>
              </a:lnSpc>
              <a:spcBef>
                <a:spcPts val="0"/>
              </a:spcBef>
              <a:spcAft>
                <a:spcPts val="0"/>
              </a:spcAft>
              <a:buSzPts val="2800"/>
              <a:buNone/>
              <a:defRPr lang="en-US" sz="1324" b="0" kern="1200" cap="none" spc="-100" baseline="0">
                <a:ln w="3175">
                  <a:noFill/>
                </a:ln>
                <a:solidFill>
                  <a:schemeClr val="tx1"/>
                </a:solidFill>
                <a:effectLst/>
                <a:latin typeface="+mn-lt"/>
                <a:ea typeface="+mn-ea"/>
                <a:cs typeface="+mn-cs"/>
              </a:defRPr>
            </a:lvl1pPr>
            <a:lvl2pPr marL="342887" lvl="1" algn="l" defTabSz="685775" rtl="0" eaLnBrk="1" latinLnBrk="0" hangingPunct="1">
              <a:spcBef>
                <a:spcPts val="0"/>
              </a:spcBef>
              <a:spcAft>
                <a:spcPts val="0"/>
              </a:spcAft>
              <a:buSzPts val="2800"/>
              <a:buNone/>
              <a:defRPr sz="1324" kern="1200">
                <a:solidFill>
                  <a:schemeClr val="tx1"/>
                </a:solidFill>
                <a:latin typeface="+mn-lt"/>
                <a:ea typeface="+mn-ea"/>
                <a:cs typeface="+mn-cs"/>
              </a:defRPr>
            </a:lvl2pPr>
            <a:lvl3pPr marL="685775" lvl="2" algn="l" defTabSz="685775" rtl="0" eaLnBrk="1" latinLnBrk="0" hangingPunct="1">
              <a:spcBef>
                <a:spcPts val="0"/>
              </a:spcBef>
              <a:spcAft>
                <a:spcPts val="0"/>
              </a:spcAft>
              <a:buSzPts val="2800"/>
              <a:buNone/>
              <a:defRPr sz="1324" kern="1200">
                <a:solidFill>
                  <a:schemeClr val="tx1"/>
                </a:solidFill>
                <a:latin typeface="+mn-lt"/>
                <a:ea typeface="+mn-ea"/>
                <a:cs typeface="+mn-cs"/>
              </a:defRPr>
            </a:lvl3pPr>
            <a:lvl4pPr marL="1028663" lvl="3" algn="l" defTabSz="685775" rtl="0" eaLnBrk="1" latinLnBrk="0" hangingPunct="1">
              <a:spcBef>
                <a:spcPts val="0"/>
              </a:spcBef>
              <a:spcAft>
                <a:spcPts val="0"/>
              </a:spcAft>
              <a:buSzPts val="2800"/>
              <a:buNone/>
              <a:defRPr sz="1324" kern="1200">
                <a:solidFill>
                  <a:schemeClr val="tx1"/>
                </a:solidFill>
                <a:latin typeface="+mn-lt"/>
                <a:ea typeface="+mn-ea"/>
                <a:cs typeface="+mn-cs"/>
              </a:defRPr>
            </a:lvl4pPr>
            <a:lvl5pPr marL="1371551" lvl="4" algn="l" defTabSz="685775" rtl="0" eaLnBrk="1" latinLnBrk="0" hangingPunct="1">
              <a:spcBef>
                <a:spcPts val="0"/>
              </a:spcBef>
              <a:spcAft>
                <a:spcPts val="0"/>
              </a:spcAft>
              <a:buSzPts val="2800"/>
              <a:buNone/>
              <a:defRPr sz="1324" kern="1200">
                <a:solidFill>
                  <a:schemeClr val="tx1"/>
                </a:solidFill>
                <a:latin typeface="+mn-lt"/>
                <a:ea typeface="+mn-ea"/>
                <a:cs typeface="+mn-cs"/>
              </a:defRPr>
            </a:lvl5pPr>
            <a:lvl6pPr marL="1714439" lvl="5" algn="l" defTabSz="685775" rtl="0" eaLnBrk="1" latinLnBrk="0" hangingPunct="1">
              <a:spcBef>
                <a:spcPts val="0"/>
              </a:spcBef>
              <a:spcAft>
                <a:spcPts val="0"/>
              </a:spcAft>
              <a:buSzPts val="2800"/>
              <a:buNone/>
              <a:defRPr sz="1324" kern="1200">
                <a:solidFill>
                  <a:schemeClr val="tx1"/>
                </a:solidFill>
                <a:latin typeface="+mn-lt"/>
                <a:ea typeface="+mn-ea"/>
                <a:cs typeface="+mn-cs"/>
              </a:defRPr>
            </a:lvl6pPr>
            <a:lvl7pPr marL="2057326" lvl="6" algn="l" defTabSz="685775" rtl="0" eaLnBrk="1" latinLnBrk="0" hangingPunct="1">
              <a:spcBef>
                <a:spcPts val="0"/>
              </a:spcBef>
              <a:spcAft>
                <a:spcPts val="0"/>
              </a:spcAft>
              <a:buSzPts val="2800"/>
              <a:buNone/>
              <a:defRPr sz="1324" kern="1200">
                <a:solidFill>
                  <a:schemeClr val="tx1"/>
                </a:solidFill>
                <a:latin typeface="+mn-lt"/>
                <a:ea typeface="+mn-ea"/>
                <a:cs typeface="+mn-cs"/>
              </a:defRPr>
            </a:lvl7pPr>
            <a:lvl8pPr marL="2400213" lvl="7" algn="l" defTabSz="685775" rtl="0" eaLnBrk="1" latinLnBrk="0" hangingPunct="1">
              <a:spcBef>
                <a:spcPts val="0"/>
              </a:spcBef>
              <a:spcAft>
                <a:spcPts val="0"/>
              </a:spcAft>
              <a:buSzPts val="2800"/>
              <a:buNone/>
              <a:defRPr sz="1324" kern="1200">
                <a:solidFill>
                  <a:schemeClr val="tx1"/>
                </a:solidFill>
                <a:latin typeface="+mn-lt"/>
                <a:ea typeface="+mn-ea"/>
                <a:cs typeface="+mn-cs"/>
              </a:defRPr>
            </a:lvl8pPr>
            <a:lvl9pPr marL="2743102" lvl="8" algn="l" defTabSz="685775" rtl="0" eaLnBrk="1" latinLnBrk="0" hangingPunct="1">
              <a:spcBef>
                <a:spcPts val="0"/>
              </a:spcBef>
              <a:spcAft>
                <a:spcPts val="0"/>
              </a:spcAft>
              <a:buSzPts val="2800"/>
              <a:buNone/>
              <a:defRPr sz="1324" kern="1200">
                <a:solidFill>
                  <a:schemeClr val="tx1"/>
                </a:solidFill>
                <a:latin typeface="+mn-lt"/>
                <a:ea typeface="+mn-ea"/>
                <a:cs typeface="+mn-cs"/>
              </a:defRPr>
            </a:lvl9pPr>
          </a:lstStyle>
          <a:p>
            <a:pPr defTabSz="914344"/>
            <a:r>
              <a:rPr lang="en-US" sz="3600">
                <a:solidFill>
                  <a:schemeClr val="bg2"/>
                </a:solidFill>
                <a:latin typeface="+mj-lt"/>
              </a:rPr>
              <a:t>Transfer Learning: Training</a:t>
            </a:r>
            <a:endParaRPr lang="en-US" sz="3600" dirty="0">
              <a:solidFill>
                <a:schemeClr val="bg2"/>
              </a:solidFill>
              <a:latin typeface="+mj-lt"/>
            </a:endParaRPr>
          </a:p>
        </p:txBody>
      </p:sp>
      <p:sp>
        <p:nvSpPr>
          <p:cNvPr id="167" name="Google Shape;7613;p103">
            <a:extLst>
              <a:ext uri="{FF2B5EF4-FFF2-40B4-BE49-F238E27FC236}">
                <a16:creationId xmlns:a16="http://schemas.microsoft.com/office/drawing/2014/main" id="{B693560C-4E44-4F39-9415-8871220E3D05}"/>
              </a:ext>
            </a:extLst>
          </p:cNvPr>
          <p:cNvSpPr txBox="1">
            <a:spLocks noGrp="1"/>
          </p:cNvSpPr>
          <p:nvPr>
            <p:ph type="title"/>
          </p:nvPr>
        </p:nvSpPr>
        <p:spPr>
          <a:xfrm>
            <a:off x="568807" y="238243"/>
            <a:ext cx="11359189" cy="763491"/>
          </a:xfrm>
          <a:prstGeom prst="rect">
            <a:avLst/>
          </a:prstGeom>
        </p:spPr>
        <p:txBody>
          <a:bodyPr spcFirstLastPara="1" vert="horz" wrap="square" lIns="121883" tIns="121883" rIns="121883" bIns="121883" rtlCol="0" anchor="t" anchorCtr="0">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914344"/>
            <a:r>
              <a:rPr lang="en-US" sz="3600" spc="-100" dirty="0">
                <a:latin typeface="+mj-lt"/>
              </a:rPr>
              <a:t>Transfer Learning: VGG16</a:t>
            </a:r>
          </a:p>
        </p:txBody>
      </p:sp>
    </p:spTree>
    <p:extLst>
      <p:ext uri="{BB962C8B-B14F-4D97-AF65-F5344CB8AC3E}">
        <p14:creationId xmlns:p14="http://schemas.microsoft.com/office/powerpoint/2010/main" val="22578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19"/>
        <p:cNvGrpSpPr/>
        <p:nvPr/>
      </p:nvGrpSpPr>
      <p:grpSpPr>
        <a:xfrm>
          <a:off x="0" y="0"/>
          <a:ext cx="0" cy="0"/>
          <a:chOff x="0" y="0"/>
          <a:chExt cx="0" cy="0"/>
        </a:xfrm>
      </p:grpSpPr>
      <p:sp>
        <p:nvSpPr>
          <p:cNvPr id="211" name="Google Shape;7619;p103">
            <a:extLst>
              <a:ext uri="{FF2B5EF4-FFF2-40B4-BE49-F238E27FC236}">
                <a16:creationId xmlns:a16="http://schemas.microsoft.com/office/drawing/2014/main" id="{3742879E-4746-4B00-B7DB-9DA8E458C1CE}"/>
              </a:ext>
            </a:extLst>
          </p:cNvPr>
          <p:cNvSpPr txBox="1"/>
          <p:nvPr/>
        </p:nvSpPr>
        <p:spPr>
          <a:xfrm>
            <a:off x="8797303" y="6015753"/>
            <a:ext cx="1478224" cy="600715"/>
          </a:xfrm>
          <a:prstGeom prst="rect">
            <a:avLst/>
          </a:prstGeom>
          <a:noFill/>
          <a:ln>
            <a:noFill/>
          </a:ln>
        </p:spPr>
        <p:txBody>
          <a:bodyPr spcFirstLastPara="1" wrap="square" lIns="121883" tIns="121883" rIns="121883" bIns="121883" anchor="t" anchorCtr="0">
            <a:noAutofit/>
          </a:bodyPr>
          <a:lstStyle/>
          <a:p>
            <a:pPr defTabSz="914344"/>
            <a:r>
              <a:rPr lang="en-US" sz="2400">
                <a:solidFill>
                  <a:schemeClr val="bg2"/>
                </a:solidFill>
                <a:latin typeface="Segoe UI Semilight"/>
                <a:ea typeface="ＭＳ Ｐゴシック" pitchFamily="-72" charset="-128"/>
              </a:rPr>
              <a:t>F8</a:t>
            </a:r>
            <a:endParaRPr sz="2400">
              <a:solidFill>
                <a:schemeClr val="bg2"/>
              </a:solidFill>
              <a:latin typeface="Segoe UI Semilight"/>
              <a:ea typeface="ＭＳ Ｐゴシック" pitchFamily="-72" charset="-128"/>
            </a:endParaRPr>
          </a:p>
        </p:txBody>
      </p:sp>
      <p:sp>
        <p:nvSpPr>
          <p:cNvPr id="166" name="Google Shape;7613;p103">
            <a:extLst>
              <a:ext uri="{FF2B5EF4-FFF2-40B4-BE49-F238E27FC236}">
                <a16:creationId xmlns:a16="http://schemas.microsoft.com/office/drawing/2014/main" id="{5A92ACC6-B11E-4222-AC6F-FEDD9DB65570}"/>
              </a:ext>
            </a:extLst>
          </p:cNvPr>
          <p:cNvSpPr txBox="1">
            <a:spLocks/>
          </p:cNvSpPr>
          <p:nvPr/>
        </p:nvSpPr>
        <p:spPr>
          <a:xfrm>
            <a:off x="416407" y="85843"/>
            <a:ext cx="11359189" cy="763491"/>
          </a:xfrm>
          <a:prstGeom prst="rect">
            <a:avLst/>
          </a:prstGeom>
        </p:spPr>
        <p:txBody>
          <a:bodyPr spcFirstLastPara="1" vert="horz" wrap="square" lIns="121883" tIns="121883" rIns="121883" bIns="121883" rtlCol="0" anchor="t" anchorCtr="0">
            <a:noAutofit/>
          </a:bodyPr>
          <a:lstStyle>
            <a:defPPr>
              <a:defRPr lang="en-US"/>
            </a:defPPr>
            <a:lvl1pPr marL="0" lvl="0" algn="l" defTabSz="685775" rtl="0" eaLnBrk="1" latinLnBrk="0" hangingPunct="1">
              <a:lnSpc>
                <a:spcPct val="90000"/>
              </a:lnSpc>
              <a:spcBef>
                <a:spcPts val="0"/>
              </a:spcBef>
              <a:spcAft>
                <a:spcPts val="0"/>
              </a:spcAft>
              <a:buSzPts val="2800"/>
              <a:buNone/>
              <a:defRPr lang="en-US" sz="1324" b="0" kern="1200" cap="none" spc="-100" baseline="0">
                <a:ln w="3175">
                  <a:noFill/>
                </a:ln>
                <a:solidFill>
                  <a:schemeClr val="tx1"/>
                </a:solidFill>
                <a:effectLst/>
                <a:latin typeface="+mn-lt"/>
                <a:ea typeface="+mn-ea"/>
                <a:cs typeface="+mn-cs"/>
              </a:defRPr>
            </a:lvl1pPr>
            <a:lvl2pPr marL="342887" lvl="1" algn="l" defTabSz="685775" rtl="0" eaLnBrk="1" latinLnBrk="0" hangingPunct="1">
              <a:spcBef>
                <a:spcPts val="0"/>
              </a:spcBef>
              <a:spcAft>
                <a:spcPts val="0"/>
              </a:spcAft>
              <a:buSzPts val="2800"/>
              <a:buNone/>
              <a:defRPr sz="1324" kern="1200">
                <a:solidFill>
                  <a:schemeClr val="tx1"/>
                </a:solidFill>
                <a:latin typeface="+mn-lt"/>
                <a:ea typeface="+mn-ea"/>
                <a:cs typeface="+mn-cs"/>
              </a:defRPr>
            </a:lvl2pPr>
            <a:lvl3pPr marL="685775" lvl="2" algn="l" defTabSz="685775" rtl="0" eaLnBrk="1" latinLnBrk="0" hangingPunct="1">
              <a:spcBef>
                <a:spcPts val="0"/>
              </a:spcBef>
              <a:spcAft>
                <a:spcPts val="0"/>
              </a:spcAft>
              <a:buSzPts val="2800"/>
              <a:buNone/>
              <a:defRPr sz="1324" kern="1200">
                <a:solidFill>
                  <a:schemeClr val="tx1"/>
                </a:solidFill>
                <a:latin typeface="+mn-lt"/>
                <a:ea typeface="+mn-ea"/>
                <a:cs typeface="+mn-cs"/>
              </a:defRPr>
            </a:lvl3pPr>
            <a:lvl4pPr marL="1028663" lvl="3" algn="l" defTabSz="685775" rtl="0" eaLnBrk="1" latinLnBrk="0" hangingPunct="1">
              <a:spcBef>
                <a:spcPts val="0"/>
              </a:spcBef>
              <a:spcAft>
                <a:spcPts val="0"/>
              </a:spcAft>
              <a:buSzPts val="2800"/>
              <a:buNone/>
              <a:defRPr sz="1324" kern="1200">
                <a:solidFill>
                  <a:schemeClr val="tx1"/>
                </a:solidFill>
                <a:latin typeface="+mn-lt"/>
                <a:ea typeface="+mn-ea"/>
                <a:cs typeface="+mn-cs"/>
              </a:defRPr>
            </a:lvl4pPr>
            <a:lvl5pPr marL="1371551" lvl="4" algn="l" defTabSz="685775" rtl="0" eaLnBrk="1" latinLnBrk="0" hangingPunct="1">
              <a:spcBef>
                <a:spcPts val="0"/>
              </a:spcBef>
              <a:spcAft>
                <a:spcPts val="0"/>
              </a:spcAft>
              <a:buSzPts val="2800"/>
              <a:buNone/>
              <a:defRPr sz="1324" kern="1200">
                <a:solidFill>
                  <a:schemeClr val="tx1"/>
                </a:solidFill>
                <a:latin typeface="+mn-lt"/>
                <a:ea typeface="+mn-ea"/>
                <a:cs typeface="+mn-cs"/>
              </a:defRPr>
            </a:lvl5pPr>
            <a:lvl6pPr marL="1714439" lvl="5" algn="l" defTabSz="685775" rtl="0" eaLnBrk="1" latinLnBrk="0" hangingPunct="1">
              <a:spcBef>
                <a:spcPts val="0"/>
              </a:spcBef>
              <a:spcAft>
                <a:spcPts val="0"/>
              </a:spcAft>
              <a:buSzPts val="2800"/>
              <a:buNone/>
              <a:defRPr sz="1324" kern="1200">
                <a:solidFill>
                  <a:schemeClr val="tx1"/>
                </a:solidFill>
                <a:latin typeface="+mn-lt"/>
                <a:ea typeface="+mn-ea"/>
                <a:cs typeface="+mn-cs"/>
              </a:defRPr>
            </a:lvl6pPr>
            <a:lvl7pPr marL="2057326" lvl="6" algn="l" defTabSz="685775" rtl="0" eaLnBrk="1" latinLnBrk="0" hangingPunct="1">
              <a:spcBef>
                <a:spcPts val="0"/>
              </a:spcBef>
              <a:spcAft>
                <a:spcPts val="0"/>
              </a:spcAft>
              <a:buSzPts val="2800"/>
              <a:buNone/>
              <a:defRPr sz="1324" kern="1200">
                <a:solidFill>
                  <a:schemeClr val="tx1"/>
                </a:solidFill>
                <a:latin typeface="+mn-lt"/>
                <a:ea typeface="+mn-ea"/>
                <a:cs typeface="+mn-cs"/>
              </a:defRPr>
            </a:lvl7pPr>
            <a:lvl8pPr marL="2400213" lvl="7" algn="l" defTabSz="685775" rtl="0" eaLnBrk="1" latinLnBrk="0" hangingPunct="1">
              <a:spcBef>
                <a:spcPts val="0"/>
              </a:spcBef>
              <a:spcAft>
                <a:spcPts val="0"/>
              </a:spcAft>
              <a:buSzPts val="2800"/>
              <a:buNone/>
              <a:defRPr sz="1324" kern="1200">
                <a:solidFill>
                  <a:schemeClr val="tx1"/>
                </a:solidFill>
                <a:latin typeface="+mn-lt"/>
                <a:ea typeface="+mn-ea"/>
                <a:cs typeface="+mn-cs"/>
              </a:defRPr>
            </a:lvl8pPr>
            <a:lvl9pPr marL="2743102" lvl="8" algn="l" defTabSz="685775" rtl="0" eaLnBrk="1" latinLnBrk="0" hangingPunct="1">
              <a:spcBef>
                <a:spcPts val="0"/>
              </a:spcBef>
              <a:spcAft>
                <a:spcPts val="0"/>
              </a:spcAft>
              <a:buSzPts val="2800"/>
              <a:buNone/>
              <a:defRPr sz="1324" kern="1200">
                <a:solidFill>
                  <a:schemeClr val="tx1"/>
                </a:solidFill>
                <a:latin typeface="+mn-lt"/>
                <a:ea typeface="+mn-ea"/>
                <a:cs typeface="+mn-cs"/>
              </a:defRPr>
            </a:lvl9pPr>
          </a:lstStyle>
          <a:p>
            <a:pPr defTabSz="914344"/>
            <a:r>
              <a:rPr lang="en-US" sz="3600">
                <a:solidFill>
                  <a:schemeClr val="bg2"/>
                </a:solidFill>
                <a:latin typeface="+mj-lt"/>
              </a:rPr>
              <a:t>Transfer Learning: Training</a:t>
            </a:r>
            <a:endParaRPr lang="en-US" sz="3600" dirty="0">
              <a:solidFill>
                <a:schemeClr val="bg2"/>
              </a:solidFill>
              <a:latin typeface="+mj-lt"/>
            </a:endParaRPr>
          </a:p>
        </p:txBody>
      </p:sp>
      <p:sp>
        <p:nvSpPr>
          <p:cNvPr id="3" name="Title 2">
            <a:extLst>
              <a:ext uri="{FF2B5EF4-FFF2-40B4-BE49-F238E27FC236}">
                <a16:creationId xmlns:a16="http://schemas.microsoft.com/office/drawing/2014/main" id="{091E1731-4CE2-4FB3-990F-467EFDADA17C}"/>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DCA50E8-1848-49B2-AB9D-E65AD994122F}"/>
              </a:ext>
            </a:extLst>
          </p:cNvPr>
          <p:cNvPicPr>
            <a:picLocks noChangeAspect="1"/>
          </p:cNvPicPr>
          <p:nvPr/>
        </p:nvPicPr>
        <p:blipFill>
          <a:blip r:embed="rId3"/>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D5C32217-93A8-4234-B4B6-2946E4A2EEE6}"/>
              </a:ext>
            </a:extLst>
          </p:cNvPr>
          <p:cNvSpPr txBox="1"/>
          <p:nvPr/>
        </p:nvSpPr>
        <p:spPr>
          <a:xfrm>
            <a:off x="10031758" y="369737"/>
            <a:ext cx="1537344" cy="738664"/>
          </a:xfrm>
          <a:prstGeom prst="rect">
            <a:avLst/>
          </a:prstGeom>
          <a:noFill/>
        </p:spPr>
        <p:txBody>
          <a:bodyPr wrap="none" lIns="182880" tIns="146304" rIns="182880" bIns="146304" rtlCol="0">
            <a:spAutoFit/>
          </a:bodyPr>
          <a:lstStyle/>
          <a:p>
            <a:pPr>
              <a:lnSpc>
                <a:spcPct val="90000"/>
              </a:lnSpc>
              <a:spcAft>
                <a:spcPts val="600"/>
              </a:spcAft>
            </a:pPr>
            <a:r>
              <a:rPr lang="en-US" sz="3200" b="1" dirty="0">
                <a:solidFill>
                  <a:schemeClr val="bg1">
                    <a:lumMod val="50000"/>
                  </a:schemeClr>
                </a:solidFill>
              </a:rPr>
              <a:t>VGG16</a:t>
            </a:r>
          </a:p>
        </p:txBody>
      </p:sp>
    </p:spTree>
    <p:extLst>
      <p:ext uri="{BB962C8B-B14F-4D97-AF65-F5344CB8AC3E}">
        <p14:creationId xmlns:p14="http://schemas.microsoft.com/office/powerpoint/2010/main" val="3933519040"/>
      </p:ext>
    </p:extLst>
  </p:cSld>
  <p:clrMapOvr>
    <a:masterClrMapping/>
  </p:clrMapOvr>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10.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AA42B626-3B35-4046-A6BC-5096581850B0}" vid="{E330E15E-5B58-4840-8774-74C67741ACEA}"/>
    </a:ext>
  </a:extLst>
</a:theme>
</file>

<file path=ppt/theme/theme4.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5.xml><?xml version="1.0" encoding="utf-8"?>
<a:theme xmlns:a="http://schemas.openxmlformats.org/drawingml/2006/main" name="1_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6.xml><?xml version="1.0" encoding="utf-8"?>
<a:theme xmlns:a="http://schemas.openxmlformats.org/drawingml/2006/main" name="2_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7.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8.xml><?xml version="1.0" encoding="utf-8"?>
<a:theme xmlns:a="http://schemas.openxmlformats.org/drawingml/2006/main" name="5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9.xml><?xml version="1.0" encoding="utf-8"?>
<a:theme xmlns:a="http://schemas.openxmlformats.org/drawingml/2006/main" name="Black Template">
  <a:themeElements>
    <a:clrScheme name="NEw BRAND_Blue on blac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19_Summit_PPT (002).potx" id="{2976ADDF-92BE-4E5C-A6FA-F010E20C821C}" vid="{CD00F519-2DEC-4767-AD9A-CCCA0125A25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6dc66bd-df5a-4495-a5c9-5e296f49988a" xsi:nil="true"/>
    <MediaServiceTranscript xmlns="16dc66bd-df5a-4495-a5c9-5e296f49988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16dc66bd-df5a-4495-a5c9-5e296f49988a"/>
  </ds:schemaRefs>
</ds:datastoreItem>
</file>

<file path=customXml/itemProps3.xml><?xml version="1.0" encoding="utf-8"?>
<ds:datastoreItem xmlns:ds="http://schemas.openxmlformats.org/officeDocument/2006/customXml" ds:itemID="{90F47FF5-5590-4D53-9F08-3209884972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2874</TotalTime>
  <Words>2331</Words>
  <Application>Microsoft Office PowerPoint</Application>
  <PresentationFormat>Widescreen</PresentationFormat>
  <Paragraphs>215</Paragraphs>
  <Slides>15</Slides>
  <Notes>13</Notes>
  <HiddenSlides>0</HiddenSlides>
  <MMClips>0</MMClips>
  <ScaleCrop>false</ScaleCrop>
  <HeadingPairs>
    <vt:vector size="6" baseType="variant">
      <vt:variant>
        <vt:lpstr>Fonts Used</vt:lpstr>
      </vt:variant>
      <vt:variant>
        <vt:i4>9</vt:i4>
      </vt:variant>
      <vt:variant>
        <vt:lpstr>Theme</vt:lpstr>
      </vt:variant>
      <vt:variant>
        <vt:i4>10</vt:i4>
      </vt:variant>
      <vt:variant>
        <vt:lpstr>Slide Titles</vt:lpstr>
      </vt:variant>
      <vt:variant>
        <vt:i4>15</vt:i4>
      </vt:variant>
    </vt:vector>
  </HeadingPairs>
  <TitlesOfParts>
    <vt:vector size="34" baseType="lpstr">
      <vt:lpstr>Arial</vt:lpstr>
      <vt:lpstr>Calibri</vt:lpstr>
      <vt:lpstr>Consolas</vt:lpstr>
      <vt:lpstr>Myriad Pro</vt:lpstr>
      <vt:lpstr>Segoe UI</vt:lpstr>
      <vt:lpstr>Segoe UI Light</vt:lpstr>
      <vt:lpstr>Segoe UI Semibold</vt:lpstr>
      <vt:lpstr>Segoe UI Semilight</vt:lpstr>
      <vt:lpstr>Wingdings</vt:lpstr>
      <vt:lpstr>White Template</vt:lpstr>
      <vt:lpstr>1_White Template</vt:lpstr>
      <vt:lpstr>5-50195_Microsoft_Build_Template</vt:lpstr>
      <vt:lpstr>APEX Template 2017 </vt:lpstr>
      <vt:lpstr>1_APEX Template 2017 </vt:lpstr>
      <vt:lpstr>2_APEX Template 2017 </vt:lpstr>
      <vt:lpstr>SMSG Readiness Master Template 16x9_MODIFIED</vt:lpstr>
      <vt:lpstr>5_9-51056_Build 2019 Breakout_White Template</vt:lpstr>
      <vt:lpstr>Black Template</vt:lpstr>
      <vt:lpstr>1_Black Template</vt:lpstr>
      <vt:lpstr>Deep Learning  By MXK</vt:lpstr>
      <vt:lpstr>Summary  1- Machine Learning Roadmap  2- Convolutional Neural Network  3- Microsoft Azure Example  4- Transfer Learning (VGG16)  6- gColab  7- Kahoot  8- Closing Thoughts </vt:lpstr>
      <vt:lpstr>PowerPoint Presentation</vt:lpstr>
      <vt:lpstr>PowerPoint Presentation</vt:lpstr>
      <vt:lpstr>Adapting Computer Vision models with your own data  Transfer learning with Azure Cognitive Services Custom Vision </vt:lpstr>
      <vt:lpstr>Cognitive Services Computer Vision</vt:lpstr>
      <vt:lpstr>Transfer Learning</vt:lpstr>
      <vt:lpstr>Transfer Learning: VGG16</vt:lpstr>
      <vt:lpstr>PowerPoint Presentation</vt:lpstr>
      <vt:lpstr>Transfer Learning</vt:lpstr>
      <vt:lpstr>Transfer Learning: Training</vt:lpstr>
      <vt:lpstr>Transfer Learning: Training</vt:lpstr>
      <vt:lpstr>Transfer Learning: Trained Model</vt:lpstr>
      <vt:lpstr>gColab Time </vt:lpstr>
      <vt:lpstr>Kahoot Time </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Almighty</cp:lastModifiedBy>
  <cp:revision>75</cp:revision>
  <dcterms:created xsi:type="dcterms:W3CDTF">2019-08-09T15:41:27Z</dcterms:created>
  <dcterms:modified xsi:type="dcterms:W3CDTF">2021-03-26T20:38:03Z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